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37" r:id="rId4"/>
    <p:sldMasterId id="2147483856" r:id="rId5"/>
  </p:sldMasterIdLst>
  <p:notesMasterIdLst>
    <p:notesMasterId r:id="rId15"/>
  </p:notesMasterIdLst>
  <p:sldIdLst>
    <p:sldId id="28184" r:id="rId6"/>
    <p:sldId id="3003" r:id="rId7"/>
    <p:sldId id="28185" r:id="rId8"/>
    <p:sldId id="28195" r:id="rId9"/>
    <p:sldId id="28186" r:id="rId10"/>
    <p:sldId id="28187" r:id="rId11"/>
    <p:sldId id="28196" r:id="rId12"/>
    <p:sldId id="2937" r:id="rId13"/>
    <p:sldId id="3000" r:id="rId14"/>
  </p:sldIdLst>
  <p:sldSz cx="12192000" cy="6858000"/>
  <p:notesSz cx="6797675" cy="9872663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>
      <a:defRPr lang="fr-FR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201" userDrawn="1">
          <p15:clr>
            <a:srgbClr val="A4A3A4"/>
          </p15:clr>
        </p15:guide>
        <p15:guide id="2" orient="horz" pos="3874" userDrawn="1">
          <p15:clr>
            <a:srgbClr val="A4A3A4"/>
          </p15:clr>
        </p15:guide>
        <p15:guide id="3" pos="5505" userDrawn="1">
          <p15:clr>
            <a:srgbClr val="A4A3A4"/>
          </p15:clr>
        </p15:guide>
        <p15:guide id="4" pos="809" userDrawn="1">
          <p15:clr>
            <a:srgbClr val="A4A3A4"/>
          </p15:clr>
        </p15:guide>
        <p15:guide id="5" pos="68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2B2CF"/>
    <a:srgbClr val="EA5C47"/>
    <a:srgbClr val="97748C"/>
    <a:srgbClr val="EAE3E8"/>
    <a:srgbClr val="C7E5E6"/>
    <a:srgbClr val="CFE9EA"/>
    <a:srgbClr val="008A8F"/>
    <a:srgbClr val="F1F3F3"/>
    <a:srgbClr val="F2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3EF000-F7FB-4C5E-8735-49BCBACDB3C2}" v="5" dt="2023-03-28T12:04:36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78543" autoAdjust="0"/>
  </p:normalViewPr>
  <p:slideViewPr>
    <p:cSldViewPr snapToGrid="0" showGuides="1">
      <p:cViewPr varScale="1">
        <p:scale>
          <a:sx n="55" d="100"/>
          <a:sy n="55" d="100"/>
        </p:scale>
        <p:origin x="1537" y="50"/>
      </p:cViewPr>
      <p:guideLst>
        <p:guide pos="5201"/>
        <p:guide orient="horz" pos="3874"/>
        <p:guide pos="5505"/>
        <p:guide pos="809"/>
        <p:guide pos="68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30/03/2023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899D-6491-48E3-85BD-BFD3CDCD7D5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36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899D-6491-48E3-85BD-BFD3CDCD7D5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136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899D-6491-48E3-85BD-BFD3CDCD7D5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82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338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EFEF68FA-517C-41EF-AA74-7A0A6D79D3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7963" y="222250"/>
            <a:ext cx="4757737" cy="64135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3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texte, graphiqu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200153" y="404813"/>
            <a:ext cx="9791700" cy="3024187"/>
          </a:xfrm>
        </p:spPr>
        <p:txBody>
          <a:bodyPr anchor="ctr" anchorCtr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200153" y="404813"/>
            <a:ext cx="9791700" cy="3024187"/>
          </a:xfrm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>
                <a:solidFill>
                  <a:schemeClr val="accent3"/>
                </a:solidFill>
              </a:defRPr>
            </a:lvl1pPr>
          </a:lstStyle>
          <a:p>
            <a:r>
              <a:rPr lang="fr-FR" noProof="0" dirty="0"/>
              <a:t>Sélectionner l’icône pour insérer une image, puis disposer l’image en arrière plan (Sélectionner l’image avec le bouton droit de la souris / Mettre à l’arrière plan)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>
          <a:xfrm>
            <a:off x="11280774" y="6273800"/>
            <a:ext cx="911226" cy="323850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Date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 bwMode="gray">
          <a:xfrm>
            <a:off x="911226" y="6273799"/>
            <a:ext cx="540258" cy="323851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srgbClr val="EA5C47"/>
                </a:solidFill>
              </a:rPr>
              <a:pPr/>
              <a:t>‹N°›</a:t>
            </a:fld>
            <a:endParaRPr lang="fr-FR">
              <a:solidFill>
                <a:srgbClr val="EA5C47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 bwMode="gray">
          <a:xfrm>
            <a:off x="2567607" y="6401390"/>
            <a:ext cx="7056785" cy="323850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Personnaliser le bas de page avec le menu "Insertion / En-tête et pied de page"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200151" y="3429001"/>
            <a:ext cx="2880000" cy="3024188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7" name="Espace réservé du graphique 16"/>
          <p:cNvSpPr>
            <a:spLocks noGrp="1"/>
          </p:cNvSpPr>
          <p:nvPr>
            <p:ph type="chart" sz="quarter" idx="18" hasCustomPrompt="1"/>
          </p:nvPr>
        </p:nvSpPr>
        <p:spPr bwMode="gray">
          <a:xfrm>
            <a:off x="4656001" y="3429001"/>
            <a:ext cx="2880000" cy="3024188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9" name="Espace réservé du tableau 18"/>
          <p:cNvSpPr>
            <a:spLocks noGrp="1"/>
          </p:cNvSpPr>
          <p:nvPr>
            <p:ph type="tbl" sz="quarter" idx="19" hasCustomPrompt="1"/>
          </p:nvPr>
        </p:nvSpPr>
        <p:spPr bwMode="gray">
          <a:xfrm>
            <a:off x="8111851" y="3429001"/>
            <a:ext cx="2880000" cy="3024188"/>
          </a:xfrm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/>
            </a:lvl1pPr>
          </a:lstStyle>
          <a:p>
            <a:r>
              <a:rPr lang="fr-FR" noProof="0"/>
              <a:t>Sélectionner l’icône pour insérer un tableau</a:t>
            </a:r>
          </a:p>
        </p:txBody>
      </p:sp>
    </p:spTree>
    <p:extLst>
      <p:ext uri="{BB962C8B-B14F-4D97-AF65-F5344CB8AC3E}">
        <p14:creationId xmlns:p14="http://schemas.microsoft.com/office/powerpoint/2010/main" val="361748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6062" y="1206500"/>
            <a:ext cx="5621216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4848" y="1206500"/>
            <a:ext cx="5623169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9856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C6F86-9A60-4B55-9BAE-F85EBE787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714397-D32D-4430-B58A-FB6668979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04556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B5EE21-1EB9-4DB6-A8CE-B33CFB4B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170" y="115888"/>
            <a:ext cx="8499231" cy="6334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>
            <a:extLst>
              <a:ext uri="{FF2B5EF4-FFF2-40B4-BE49-F238E27FC236}">
                <a16:creationId xmlns:a16="http://schemas.microsoft.com/office/drawing/2014/main" id="{A712E9BA-2F23-45FC-BD9F-359BA0350855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336062" y="1206500"/>
            <a:ext cx="11431954" cy="4886325"/>
          </a:xfrm>
        </p:spPr>
        <p:txBody>
          <a:bodyPr/>
          <a:lstStyle/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306237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10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221317" y="1206500"/>
            <a:ext cx="5215467" cy="50307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639985" y="1206500"/>
            <a:ext cx="5217583" cy="50307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84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212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7748C-BD6F-037A-F5BF-F3870613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08000" anchor="t" anchorCtr="0"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E3AF3-AD70-B437-FED1-5D731B115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287667"/>
            <a:ext cx="3554413" cy="1661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FontTx/>
              <a:buNone/>
              <a:defRPr lang="fr-FR" sz="1200" cap="all" baseline="0" smtClean="0">
                <a:latin typeface="+mj-lt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0" lvl="0"/>
            <a:r>
              <a:rPr lang="fr-FR"/>
              <a:t>titre de la partie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1089E68-B48D-B67E-5C48-F81F029DC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500" y="1816100"/>
            <a:ext cx="10031413" cy="41211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5107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680">
          <p15:clr>
            <a:srgbClr val="FBAE40"/>
          </p15:clr>
        </p15:guide>
        <p15:guide id="4" pos="6999">
          <p15:clr>
            <a:srgbClr val="FBAE40"/>
          </p15:clr>
        </p15:guide>
        <p15:guide id="5" orient="horz">
          <p15:clr>
            <a:srgbClr val="FBAE40"/>
          </p15:clr>
        </p15:guide>
        <p15:guide id="6" orient="horz" pos="43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WER_USER_LAYOUT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11225" y="1792288"/>
            <a:ext cx="10369550" cy="433705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57200" y="373519"/>
            <a:ext cx="10823575" cy="900113"/>
          </a:xfrm>
        </p:spPr>
        <p:txBody>
          <a:bodyPr/>
          <a:lstStyle>
            <a:lvl1pPr>
              <a:defRPr>
                <a:latin typeface="Helvetica 35 Thin" panose="020B0403020202020204" pitchFamily="34" charset="0"/>
              </a:defRPr>
            </a:lvl1pPr>
          </a:lstStyle>
          <a:p>
            <a:r>
              <a:rPr lang="fr-FR" noProof="0" dirty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507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80BBB7-528C-F571-135C-294ACB4EF8A8}"/>
              </a:ext>
            </a:extLst>
          </p:cNvPr>
          <p:cNvSpPr/>
          <p:nvPr userDrawn="1"/>
        </p:nvSpPr>
        <p:spPr>
          <a:xfrm>
            <a:off x="358775" y="358775"/>
            <a:ext cx="11472863" cy="6138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9D2165D1-6F28-97D4-6BCC-BE5E4C30ED8B}"/>
              </a:ext>
            </a:extLst>
          </p:cNvPr>
          <p:cNvSpPr/>
          <p:nvPr userDrawn="1"/>
        </p:nvSpPr>
        <p:spPr>
          <a:xfrm>
            <a:off x="9048322" y="4861982"/>
            <a:ext cx="3143678" cy="1996019"/>
          </a:xfrm>
          <a:custGeom>
            <a:avLst/>
            <a:gdLst>
              <a:gd name="connsiteX0" fmla="*/ 1936454 w 3143678"/>
              <a:gd name="connsiteY0" fmla="*/ 0 h 1996019"/>
              <a:gd name="connsiteX1" fmla="*/ 3019144 w 3143678"/>
              <a:gd name="connsiteY1" fmla="*/ 330716 h 1996019"/>
              <a:gd name="connsiteX2" fmla="*/ 3143678 w 3143678"/>
              <a:gd name="connsiteY2" fmla="*/ 423841 h 1996019"/>
              <a:gd name="connsiteX3" fmla="*/ 3143678 w 3143678"/>
              <a:gd name="connsiteY3" fmla="*/ 1996019 h 1996019"/>
              <a:gd name="connsiteX4" fmla="*/ 3008 w 3143678"/>
              <a:gd name="connsiteY4" fmla="*/ 1996019 h 1996019"/>
              <a:gd name="connsiteX5" fmla="*/ 0 w 3143678"/>
              <a:gd name="connsiteY5" fmla="*/ 1936454 h 1996019"/>
              <a:gd name="connsiteX6" fmla="*/ 1936454 w 3143678"/>
              <a:gd name="connsiteY6" fmla="*/ 0 h 199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78" h="1996019">
                <a:moveTo>
                  <a:pt x="1936454" y="0"/>
                </a:moveTo>
                <a:cubicBezTo>
                  <a:pt x="2337507" y="0"/>
                  <a:pt x="2710084" y="121919"/>
                  <a:pt x="3019144" y="330716"/>
                </a:cubicBezTo>
                <a:lnTo>
                  <a:pt x="3143678" y="423841"/>
                </a:lnTo>
                <a:lnTo>
                  <a:pt x="3143678" y="1996019"/>
                </a:lnTo>
                <a:lnTo>
                  <a:pt x="3008" y="1996019"/>
                </a:lnTo>
                <a:lnTo>
                  <a:pt x="0" y="1936454"/>
                </a:lnTo>
                <a:cubicBezTo>
                  <a:pt x="0" y="866980"/>
                  <a:pt x="866980" y="0"/>
                  <a:pt x="19364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4343DB77-E14A-82A8-003C-96960EFD0747}"/>
              </a:ext>
            </a:extLst>
          </p:cNvPr>
          <p:cNvSpPr/>
          <p:nvPr userDrawn="1"/>
        </p:nvSpPr>
        <p:spPr>
          <a:xfrm>
            <a:off x="0" y="-1"/>
            <a:ext cx="6118653" cy="5605670"/>
          </a:xfrm>
          <a:custGeom>
            <a:avLst/>
            <a:gdLst>
              <a:gd name="connsiteX0" fmla="*/ 0 w 6118653"/>
              <a:gd name="connsiteY0" fmla="*/ 0 h 5605670"/>
              <a:gd name="connsiteX1" fmla="*/ 5678758 w 6118653"/>
              <a:gd name="connsiteY1" fmla="*/ 0 h 5605670"/>
              <a:gd name="connsiteX2" fmla="*/ 5741472 w 6118653"/>
              <a:gd name="connsiteY2" fmla="*/ 122447 h 5605670"/>
              <a:gd name="connsiteX3" fmla="*/ 6118653 w 6118653"/>
              <a:gd name="connsiteY3" fmla="*/ 1780721 h 5605670"/>
              <a:gd name="connsiteX4" fmla="*/ 2293704 w 6118653"/>
              <a:gd name="connsiteY4" fmla="*/ 5605670 h 5605670"/>
              <a:gd name="connsiteX5" fmla="*/ 155139 w 6118653"/>
              <a:gd name="connsiteY5" fmla="*/ 4952429 h 5605670"/>
              <a:gd name="connsiteX6" fmla="*/ 0 w 6118653"/>
              <a:gd name="connsiteY6" fmla="*/ 4836419 h 5605670"/>
              <a:gd name="connsiteX7" fmla="*/ 0 w 6118653"/>
              <a:gd name="connsiteY7" fmla="*/ 0 h 560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8653" h="5605670">
                <a:moveTo>
                  <a:pt x="0" y="0"/>
                </a:moveTo>
                <a:lnTo>
                  <a:pt x="5678758" y="0"/>
                </a:lnTo>
                <a:lnTo>
                  <a:pt x="5741472" y="122447"/>
                </a:lnTo>
                <a:cubicBezTo>
                  <a:pt x="5983193" y="624100"/>
                  <a:pt x="6118653" y="1186591"/>
                  <a:pt x="6118653" y="1780721"/>
                </a:cubicBezTo>
                <a:cubicBezTo>
                  <a:pt x="6118653" y="3893182"/>
                  <a:pt x="4406165" y="5605670"/>
                  <a:pt x="2293704" y="5605670"/>
                </a:cubicBezTo>
                <a:cubicBezTo>
                  <a:pt x="1501531" y="5605670"/>
                  <a:pt x="765604" y="5364852"/>
                  <a:pt x="155139" y="4952429"/>
                </a:cubicBezTo>
                <a:lnTo>
                  <a:pt x="0" y="48364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C43738-F591-A6FB-9AD6-7B8B61CE07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100" y="2532063"/>
            <a:ext cx="4870852" cy="477837"/>
          </a:xfrm>
        </p:spPr>
        <p:txBody>
          <a:bodyPr lIns="270000" anchor="t" anchorCtr="0">
            <a:normAutofit/>
          </a:bodyPr>
          <a:lstStyle>
            <a:lvl1pPr algn="l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</a:t>
            </a:r>
            <a:br>
              <a:rPr lang="fr-FR"/>
            </a:br>
            <a:r>
              <a:rPr lang="fr-FR"/>
              <a:t>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A13BA5-A02E-1CE5-CF33-DBD672974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100" y="3428206"/>
            <a:ext cx="4581485" cy="356504"/>
          </a:xfrm>
        </p:spPr>
        <p:txBody>
          <a:bodyPr lIns="270000">
            <a:normAutofit/>
          </a:bodyPr>
          <a:lstStyle>
            <a:lvl1pPr marL="0" indent="0" algn="l">
              <a:buNone/>
              <a:defRPr sz="16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16" name="Image 15" descr="Logo_topics_rvb.pdf">
            <a:extLst>
              <a:ext uri="{FF2B5EF4-FFF2-40B4-BE49-F238E27FC236}">
                <a16:creationId xmlns:a16="http://schemas.microsoft.com/office/drawing/2014/main" id="{CAD586E4-B96C-A5BA-09BA-FC1FEA242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613447" y="5397539"/>
            <a:ext cx="2223738" cy="1070976"/>
          </a:xfrm>
          <a:prstGeom prst="rect">
            <a:avLst/>
          </a:prstGeom>
        </p:spPr>
      </p:pic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B625A4B6-2584-69EE-8480-03747032FC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100" y="546100"/>
            <a:ext cx="2806700" cy="17859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766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A1EB48DB-BA01-89FD-D446-6F8398CA11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6100" y="546100"/>
            <a:ext cx="11099800" cy="560567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4343DB77-E14A-82A8-003C-96960EFD0747}"/>
              </a:ext>
            </a:extLst>
          </p:cNvPr>
          <p:cNvSpPr/>
          <p:nvPr userDrawn="1"/>
        </p:nvSpPr>
        <p:spPr>
          <a:xfrm>
            <a:off x="0" y="-1"/>
            <a:ext cx="6118653" cy="5605670"/>
          </a:xfrm>
          <a:custGeom>
            <a:avLst/>
            <a:gdLst>
              <a:gd name="connsiteX0" fmla="*/ 0 w 6118653"/>
              <a:gd name="connsiteY0" fmla="*/ 0 h 5605670"/>
              <a:gd name="connsiteX1" fmla="*/ 5678758 w 6118653"/>
              <a:gd name="connsiteY1" fmla="*/ 0 h 5605670"/>
              <a:gd name="connsiteX2" fmla="*/ 5741472 w 6118653"/>
              <a:gd name="connsiteY2" fmla="*/ 122447 h 5605670"/>
              <a:gd name="connsiteX3" fmla="*/ 6118653 w 6118653"/>
              <a:gd name="connsiteY3" fmla="*/ 1780721 h 5605670"/>
              <a:gd name="connsiteX4" fmla="*/ 2293704 w 6118653"/>
              <a:gd name="connsiteY4" fmla="*/ 5605670 h 5605670"/>
              <a:gd name="connsiteX5" fmla="*/ 155139 w 6118653"/>
              <a:gd name="connsiteY5" fmla="*/ 4952429 h 5605670"/>
              <a:gd name="connsiteX6" fmla="*/ 0 w 6118653"/>
              <a:gd name="connsiteY6" fmla="*/ 4836419 h 5605670"/>
              <a:gd name="connsiteX7" fmla="*/ 0 w 6118653"/>
              <a:gd name="connsiteY7" fmla="*/ 0 h 560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8653" h="5605670">
                <a:moveTo>
                  <a:pt x="0" y="0"/>
                </a:moveTo>
                <a:lnTo>
                  <a:pt x="5678758" y="0"/>
                </a:lnTo>
                <a:lnTo>
                  <a:pt x="5741472" y="122447"/>
                </a:lnTo>
                <a:cubicBezTo>
                  <a:pt x="5983193" y="624100"/>
                  <a:pt x="6118653" y="1186591"/>
                  <a:pt x="6118653" y="1780721"/>
                </a:cubicBezTo>
                <a:cubicBezTo>
                  <a:pt x="6118653" y="3893182"/>
                  <a:pt x="4406165" y="5605670"/>
                  <a:pt x="2293704" y="5605670"/>
                </a:cubicBezTo>
                <a:cubicBezTo>
                  <a:pt x="1501531" y="5605670"/>
                  <a:pt x="765604" y="5364852"/>
                  <a:pt x="155139" y="4952429"/>
                </a:cubicBezTo>
                <a:lnTo>
                  <a:pt x="0" y="48364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C43738-F591-A6FB-9AD6-7B8B61CE07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100" y="2532063"/>
            <a:ext cx="4870852" cy="477837"/>
          </a:xfrm>
        </p:spPr>
        <p:txBody>
          <a:bodyPr lIns="270000" anchor="t" anchorCtr="0">
            <a:normAutofit/>
          </a:bodyPr>
          <a:lstStyle>
            <a:lvl1pPr algn="l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</a:t>
            </a:r>
            <a:br>
              <a:rPr lang="fr-FR"/>
            </a:br>
            <a:r>
              <a:rPr lang="fr-FR"/>
              <a:t>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A13BA5-A02E-1CE5-CF33-DBD672974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100" y="3428206"/>
            <a:ext cx="4581485" cy="356504"/>
          </a:xfrm>
        </p:spPr>
        <p:txBody>
          <a:bodyPr lIns="270000">
            <a:normAutofit/>
          </a:bodyPr>
          <a:lstStyle>
            <a:lvl1pPr marL="0" indent="0" algn="l">
              <a:buNone/>
              <a:defRPr sz="16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B625A4B6-2584-69EE-8480-03747032FC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100" y="546100"/>
            <a:ext cx="2806700" cy="17859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fr-FR"/>
          </a:p>
        </p:txBody>
      </p:sp>
      <p:pic>
        <p:nvPicPr>
          <p:cNvPr id="11" name="Image 10" descr="Logo_topics_rvb.pdf">
            <a:extLst>
              <a:ext uri="{FF2B5EF4-FFF2-40B4-BE49-F238E27FC236}">
                <a16:creationId xmlns:a16="http://schemas.microsoft.com/office/drawing/2014/main" id="{1F4D28CA-1CEB-C84E-0E90-C9B20126A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430851" y="6197280"/>
            <a:ext cx="1482432" cy="713956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541EDE31-02B7-4C97-9746-D70A310BC934}"/>
              </a:ext>
            </a:extLst>
          </p:cNvPr>
          <p:cNvGrpSpPr/>
          <p:nvPr userDrawn="1"/>
        </p:nvGrpSpPr>
        <p:grpSpPr bwMode="gray">
          <a:xfrm>
            <a:off x="546100" y="6430058"/>
            <a:ext cx="899513" cy="262074"/>
            <a:chOff x="6528184" y="1294373"/>
            <a:chExt cx="4201127" cy="1224000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A5B3B907-9B77-065E-15D7-BD25C8C7FE1A}"/>
                </a:ext>
              </a:extLst>
            </p:cNvPr>
            <p:cNvSpPr/>
            <p:nvPr userDrawn="1"/>
          </p:nvSpPr>
          <p:spPr bwMode="gray">
            <a:xfrm>
              <a:off x="6528184" y="1294373"/>
              <a:ext cx="1224000" cy="1224000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353CEC17-4E62-10E7-FB3A-9A1B35C5371E}"/>
                </a:ext>
              </a:extLst>
            </p:cNvPr>
            <p:cNvSpPr/>
            <p:nvPr userDrawn="1"/>
          </p:nvSpPr>
          <p:spPr bwMode="gray">
            <a:xfrm>
              <a:off x="7860196" y="129437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189798FC-6F7A-E31B-A440-F1A639B5165C}"/>
                </a:ext>
              </a:extLst>
            </p:cNvPr>
            <p:cNvSpPr/>
            <p:nvPr userDrawn="1"/>
          </p:nvSpPr>
          <p:spPr bwMode="gray">
            <a:xfrm>
              <a:off x="9505311" y="129437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10376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5F319E-D150-4316-BEF2-00B276F8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165955"/>
            <a:ext cx="10369550" cy="90011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2943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7748C-BD6F-037A-F5BF-F3870613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08000" anchor="t" anchorCtr="0"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E3AF3-AD70-B437-FED1-5D731B115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287667"/>
            <a:ext cx="3554413" cy="1661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FontTx/>
              <a:buNone/>
              <a:defRPr lang="fr-FR" sz="1200" cap="all" baseline="0" smtClean="0">
                <a:latin typeface="+mj-lt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0" lvl="0"/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337126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7748C-BD6F-037A-F5BF-F3870613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08000" anchor="t" anchorCtr="0"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E3AF3-AD70-B437-FED1-5D731B115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287667"/>
            <a:ext cx="3554413" cy="1661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FontTx/>
              <a:buNone/>
              <a:defRPr lang="fr-FR" sz="1200" cap="all" baseline="0" smtClean="0">
                <a:latin typeface="+mj-lt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0" lvl="0"/>
            <a:r>
              <a:rPr lang="fr-FR"/>
              <a:t>titre de la partie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1089E68-B48D-B67E-5C48-F81F029DC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500" y="1816100"/>
            <a:ext cx="10031413" cy="41211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7171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680">
          <p15:clr>
            <a:srgbClr val="FBAE40"/>
          </p15:clr>
        </p15:guide>
        <p15:guide id="4" pos="6999">
          <p15:clr>
            <a:srgbClr val="FBAE40"/>
          </p15:clr>
        </p15:guide>
        <p15:guide id="5" orient="horz">
          <p15:clr>
            <a:srgbClr val="FBAE40"/>
          </p15:clr>
        </p15:guide>
        <p15:guide id="6" orient="horz" pos="43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numé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7748C-BD6F-037A-F5BF-F3870613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87" y="649697"/>
            <a:ext cx="10854876" cy="586685"/>
          </a:xfrm>
        </p:spPr>
        <p:txBody>
          <a:bodyPr tIns="108000" anchor="t" anchorCtr="0">
            <a:noAutofit/>
          </a:bodyPr>
          <a:lstStyle>
            <a:lvl1pPr>
              <a:defRPr sz="2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E3AF3-AD70-B437-FED1-5D731B115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287667"/>
            <a:ext cx="3554413" cy="1661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FontTx/>
              <a:buNone/>
              <a:defRPr lang="fr-FR" sz="1200" cap="all" baseline="0" smtClean="0">
                <a:latin typeface="+mj-lt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0" lvl="0"/>
            <a:r>
              <a:rPr lang="fr-FR"/>
              <a:t>titre de la partie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F64E779-60F1-344E-C7BD-133E83C8EFCF}"/>
              </a:ext>
            </a:extLst>
          </p:cNvPr>
          <p:cNvSpPr txBox="1"/>
          <p:nvPr userDrawn="1"/>
        </p:nvSpPr>
        <p:spPr>
          <a:xfrm>
            <a:off x="533400" y="787243"/>
            <a:ext cx="199394" cy="199394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DD645ED-4D4E-9290-C077-2442BF6CEB39}"/>
              </a:ext>
            </a:extLst>
          </p:cNvPr>
          <p:cNvSpPr/>
          <p:nvPr userDrawn="1"/>
        </p:nvSpPr>
        <p:spPr>
          <a:xfrm>
            <a:off x="663784" y="927468"/>
            <a:ext cx="69010" cy="690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D9C8B0C-514B-9649-855F-3A6A2CCAD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787243"/>
            <a:ext cx="199394" cy="199394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65347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D822614-927B-D1DB-BD24-4BDE7125F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9625" y="3383487"/>
            <a:ext cx="3283721" cy="2681648"/>
          </a:xfrm>
        </p:spPr>
        <p:txBody>
          <a:bodyPr lIns="0" tIns="0" rIns="0" bIns="0"/>
          <a:lstStyle>
            <a:lvl1pPr>
              <a:defRPr cap="all" baseline="0">
                <a:solidFill>
                  <a:schemeClr val="accent2"/>
                </a:solidFill>
              </a:defRPr>
            </a:lvl1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67748C-BD6F-037A-F5BF-F3870613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08000" anchor="t" anchorCtr="0"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E3AF3-AD70-B437-FED1-5D731B115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287667"/>
            <a:ext cx="3554413" cy="1661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FontTx/>
              <a:buNone/>
              <a:defRPr lang="fr-FR" sz="1200" cap="all" baseline="0" smtClean="0">
                <a:latin typeface="+mj-lt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0" lvl="0"/>
            <a:r>
              <a:rPr lang="fr-FR"/>
              <a:t>titre de la partie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F512C5FE-2A25-105D-9808-165489AB7A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625" y="1713436"/>
            <a:ext cx="3282950" cy="1423304"/>
          </a:xfrm>
          <a:solidFill>
            <a:schemeClr val="accent6"/>
          </a:solidFill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E6977AB7-4309-0A43-4F28-52E32593A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3346" y="3383487"/>
            <a:ext cx="3283721" cy="2681648"/>
          </a:xfrm>
        </p:spPr>
        <p:txBody>
          <a:bodyPr lIns="0" tIns="0" rIns="0" bIns="0"/>
          <a:lstStyle>
            <a:lvl1pPr>
              <a:defRPr cap="all" baseline="0">
                <a:solidFill>
                  <a:schemeClr val="accent2"/>
                </a:solidFill>
              </a:defRPr>
            </a:lvl1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Espace réservé pour une image  12">
            <a:extLst>
              <a:ext uri="{FF2B5EF4-FFF2-40B4-BE49-F238E27FC236}">
                <a16:creationId xmlns:a16="http://schemas.microsoft.com/office/drawing/2014/main" id="{5B0D8C1F-6938-1EF2-A39C-32FFECFC33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3346" y="1713436"/>
            <a:ext cx="3282950" cy="1423304"/>
          </a:xfrm>
          <a:solidFill>
            <a:schemeClr val="accent6"/>
          </a:solidFill>
        </p:spPr>
        <p:txBody>
          <a:bodyPr/>
          <a:lstStyle/>
          <a:p>
            <a:endParaRPr lang="fr-FR"/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790AF87E-7D9E-D90D-6CA1-2E73E63768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7067" y="3383487"/>
            <a:ext cx="3283721" cy="2681648"/>
          </a:xfrm>
        </p:spPr>
        <p:txBody>
          <a:bodyPr lIns="0" tIns="0" rIns="0" bIns="0"/>
          <a:lstStyle>
            <a:lvl1pPr>
              <a:defRPr cap="all" baseline="0">
                <a:solidFill>
                  <a:schemeClr val="accent2"/>
                </a:solidFill>
              </a:defRPr>
            </a:lvl1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7" name="Espace réservé pour une image  12">
            <a:extLst>
              <a:ext uri="{FF2B5EF4-FFF2-40B4-BE49-F238E27FC236}">
                <a16:creationId xmlns:a16="http://schemas.microsoft.com/office/drawing/2014/main" id="{E05A18EE-D55D-5096-083F-875983E006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97067" y="1713436"/>
            <a:ext cx="3282950" cy="1423304"/>
          </a:xfrm>
          <a:solidFill>
            <a:schemeClr val="accent6"/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76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510">
          <p15:clr>
            <a:srgbClr val="FBAE40"/>
          </p15:clr>
        </p15:guide>
        <p15:guide id="4" pos="7169">
          <p15:clr>
            <a:srgbClr val="FBAE40"/>
          </p15:clr>
        </p15:guide>
        <p15:guide id="5" orient="horz">
          <p15:clr>
            <a:srgbClr val="FBAE40"/>
          </p15:clr>
        </p15:guide>
        <p15:guide id="6" orient="horz" pos="4320">
          <p15:clr>
            <a:srgbClr val="FBAE40"/>
          </p15:clr>
        </p15:guide>
        <p15:guide id="7" orient="horz" pos="113">
          <p15:clr>
            <a:srgbClr val="FBAE40"/>
          </p15:clr>
        </p15:guide>
        <p15:guide id="8" orient="horz" pos="4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FFE46530-8527-08E8-A6E0-49D75D0C66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36744" y="715032"/>
            <a:ext cx="4955257" cy="5490738"/>
          </a:xfrm>
          <a:custGeom>
            <a:avLst/>
            <a:gdLst>
              <a:gd name="connsiteX0" fmla="*/ 2745369 w 4955257"/>
              <a:gd name="connsiteY0" fmla="*/ 0 h 5490738"/>
              <a:gd name="connsiteX1" fmla="*/ 4863829 w 4955257"/>
              <a:gd name="connsiteY1" fmla="*/ 999060 h 5490738"/>
              <a:gd name="connsiteX2" fmla="*/ 4955257 w 4955257"/>
              <a:gd name="connsiteY2" fmla="*/ 1121324 h 5490738"/>
              <a:gd name="connsiteX3" fmla="*/ 4955257 w 4955257"/>
              <a:gd name="connsiteY3" fmla="*/ 4369414 h 5490738"/>
              <a:gd name="connsiteX4" fmla="*/ 4863829 w 4955257"/>
              <a:gd name="connsiteY4" fmla="*/ 4491678 h 5490738"/>
              <a:gd name="connsiteX5" fmla="*/ 2745369 w 4955257"/>
              <a:gd name="connsiteY5" fmla="*/ 5490738 h 5490738"/>
              <a:gd name="connsiteX6" fmla="*/ 0 w 4955257"/>
              <a:gd name="connsiteY6" fmla="*/ 2745369 h 5490738"/>
              <a:gd name="connsiteX7" fmla="*/ 2745369 w 4955257"/>
              <a:gd name="connsiteY7" fmla="*/ 0 h 549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5257" h="5490738">
                <a:moveTo>
                  <a:pt x="2745369" y="0"/>
                </a:moveTo>
                <a:cubicBezTo>
                  <a:pt x="3598246" y="0"/>
                  <a:pt x="4360288" y="388909"/>
                  <a:pt x="4863829" y="999060"/>
                </a:cubicBezTo>
                <a:lnTo>
                  <a:pt x="4955257" y="1121324"/>
                </a:lnTo>
                <a:lnTo>
                  <a:pt x="4955257" y="4369414"/>
                </a:lnTo>
                <a:lnTo>
                  <a:pt x="4863829" y="4491678"/>
                </a:lnTo>
                <a:cubicBezTo>
                  <a:pt x="4360288" y="5101829"/>
                  <a:pt x="3598246" y="5490738"/>
                  <a:pt x="2745369" y="5490738"/>
                </a:cubicBezTo>
                <a:cubicBezTo>
                  <a:pt x="1229144" y="5490738"/>
                  <a:pt x="0" y="4261594"/>
                  <a:pt x="0" y="2745369"/>
                </a:cubicBezTo>
                <a:cubicBezTo>
                  <a:pt x="0" y="1229144"/>
                  <a:pt x="1229144" y="0"/>
                  <a:pt x="27453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67748C-BD6F-037A-F5BF-F38706137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tIns="108000" anchor="t" anchorCtr="0"/>
          <a:lstStyle>
            <a:lvl1pPr>
              <a:defRPr/>
            </a:lvl1pPr>
          </a:lstStyle>
          <a:p>
            <a:r>
              <a:rPr lang="fr-FR"/>
              <a:t>Modifiez le style </a:t>
            </a:r>
            <a:br>
              <a:rPr lang="fr-FR"/>
            </a:br>
            <a:r>
              <a:rPr lang="fr-FR"/>
              <a:t>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E3AF3-AD70-B437-FED1-5D731B115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287667"/>
            <a:ext cx="3554413" cy="1661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FontTx/>
              <a:buNone/>
              <a:defRPr lang="fr-FR" sz="1200" cap="all" baseline="0" smtClean="0">
                <a:latin typeface="+mj-lt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0" lvl="0"/>
            <a:r>
              <a:rPr lang="fr-FR"/>
              <a:t>titre de la partie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BDF32E-9D93-8814-5760-95A52594F3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0825" y="1709530"/>
            <a:ext cx="4648200" cy="4602370"/>
          </a:xfrm>
        </p:spPr>
        <p:txBody>
          <a:bodyPr anchor="ctr" anchorCtr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49850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7748C-BD6F-037A-F5BF-F38706137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tIns="108000" anchor="t" anchorCtr="0"/>
          <a:lstStyle>
            <a:lvl1pPr>
              <a:defRPr/>
            </a:lvl1pPr>
          </a:lstStyle>
          <a:p>
            <a:r>
              <a:rPr lang="fr-FR"/>
              <a:t>Modifiez le style </a:t>
            </a:r>
            <a:br>
              <a:rPr lang="fr-FR"/>
            </a:br>
            <a:r>
              <a:rPr lang="fr-FR"/>
              <a:t>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E3AF3-AD70-B437-FED1-5D731B115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287667"/>
            <a:ext cx="3554413" cy="1661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FontTx/>
              <a:buNone/>
              <a:defRPr lang="fr-FR" sz="1200" cap="all" baseline="0" smtClean="0">
                <a:latin typeface="+mj-lt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0" lvl="0"/>
            <a:r>
              <a:rPr lang="fr-FR"/>
              <a:t>titre de la partie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BDF32E-9D93-8814-5760-95A52594F3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0825" y="1709530"/>
            <a:ext cx="4648200" cy="4602370"/>
          </a:xfrm>
        </p:spPr>
        <p:txBody>
          <a:bodyPr anchor="ctr" anchorCtr="0">
            <a:noAutofit/>
          </a:bodyPr>
          <a:lstStyle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6633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ANS ROND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5424F83C-D1C4-FED0-4323-C11485D141E0}"/>
              </a:ext>
            </a:extLst>
          </p:cNvPr>
          <p:cNvSpPr/>
          <p:nvPr userDrawn="1"/>
        </p:nvSpPr>
        <p:spPr>
          <a:xfrm>
            <a:off x="-1" y="-1"/>
            <a:ext cx="4341628" cy="4579400"/>
          </a:xfrm>
          <a:custGeom>
            <a:avLst/>
            <a:gdLst>
              <a:gd name="connsiteX0" fmla="*/ 0 w 4341628"/>
              <a:gd name="connsiteY0" fmla="*/ 0 h 4579400"/>
              <a:gd name="connsiteX1" fmla="*/ 3577889 w 4341628"/>
              <a:gd name="connsiteY1" fmla="*/ 0 h 4579400"/>
              <a:gd name="connsiteX2" fmla="*/ 3725079 w 4341628"/>
              <a:gd name="connsiteY2" fmla="*/ 161949 h 4579400"/>
              <a:gd name="connsiteX3" fmla="*/ 4341628 w 4341628"/>
              <a:gd name="connsiteY3" fmla="*/ 1879400 h 4579400"/>
              <a:gd name="connsiteX4" fmla="*/ 1641628 w 4341628"/>
              <a:gd name="connsiteY4" fmla="*/ 4579400 h 4579400"/>
              <a:gd name="connsiteX5" fmla="*/ 132032 w 4341628"/>
              <a:gd name="connsiteY5" fmla="*/ 4118282 h 4579400"/>
              <a:gd name="connsiteX6" fmla="*/ 0 w 4341628"/>
              <a:gd name="connsiteY6" fmla="*/ 4019550 h 4579400"/>
              <a:gd name="connsiteX7" fmla="*/ 0 w 4341628"/>
              <a:gd name="connsiteY7" fmla="*/ 0 h 45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1628" h="4579400">
                <a:moveTo>
                  <a:pt x="0" y="0"/>
                </a:moveTo>
                <a:lnTo>
                  <a:pt x="3577889" y="0"/>
                </a:lnTo>
                <a:lnTo>
                  <a:pt x="3725079" y="161949"/>
                </a:lnTo>
                <a:cubicBezTo>
                  <a:pt x="4110250" y="628668"/>
                  <a:pt x="4341628" y="1227014"/>
                  <a:pt x="4341628" y="1879400"/>
                </a:cubicBezTo>
                <a:cubicBezTo>
                  <a:pt x="4341628" y="3370569"/>
                  <a:pt x="3132797" y="4579400"/>
                  <a:pt x="1641628" y="4579400"/>
                </a:cubicBezTo>
                <a:cubicBezTo>
                  <a:pt x="1082440" y="4579400"/>
                  <a:pt x="562955" y="4409408"/>
                  <a:pt x="132032" y="4118282"/>
                </a:cubicBezTo>
                <a:lnTo>
                  <a:pt x="0" y="40195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67748C-BD6F-037A-F5BF-F3870613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698337"/>
            <a:ext cx="3184112" cy="3277314"/>
          </a:xfrm>
        </p:spPr>
        <p:txBody>
          <a:bodyPr tIns="108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E3AF3-AD70-B437-FED1-5D731B115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287667"/>
            <a:ext cx="3281753" cy="1661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FontTx/>
              <a:buNone/>
              <a:defRPr lang="fr-FR" sz="1200" cap="all" baseline="0" smtClean="0">
                <a:solidFill>
                  <a:schemeClr val="bg1"/>
                </a:solidFill>
                <a:latin typeface="+mj-lt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0" lvl="0"/>
            <a:r>
              <a:rPr lang="fr-FR"/>
              <a:t>titre de la partie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B1C686D-C9FF-B16D-067A-B95C5A39D359}"/>
              </a:ext>
            </a:extLst>
          </p:cNvPr>
          <p:cNvCxnSpPr>
            <a:cxnSpLocks/>
          </p:cNvCxnSpPr>
          <p:nvPr userDrawn="1"/>
        </p:nvCxnSpPr>
        <p:spPr>
          <a:xfrm>
            <a:off x="533400" y="523383"/>
            <a:ext cx="3745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D92C7EDE-C7D4-5527-E274-BC59CFB8D1CF}"/>
              </a:ext>
            </a:extLst>
          </p:cNvPr>
          <p:cNvSpPr/>
          <p:nvPr userDrawn="1"/>
        </p:nvSpPr>
        <p:spPr>
          <a:xfrm>
            <a:off x="3419428" y="3398288"/>
            <a:ext cx="564390" cy="5643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EE3587C-6EB3-B72E-54A1-97936C8E31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7788" y="546100"/>
            <a:ext cx="4505325" cy="5765800"/>
          </a:xfrm>
        </p:spPr>
        <p:txBody>
          <a:bodyPr anchor="ctr" anchorCtr="0"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63838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APLAT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99390F-3A7B-F74E-807D-02CB80286984}"/>
              </a:ext>
            </a:extLst>
          </p:cNvPr>
          <p:cNvSpPr/>
          <p:nvPr userDrawn="1"/>
        </p:nvSpPr>
        <p:spPr>
          <a:xfrm>
            <a:off x="5836874" y="0"/>
            <a:ext cx="6355125" cy="6866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F9597816-7AC4-53F6-148D-65D0B3ACE8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77780" y="-494552"/>
            <a:ext cx="3042506" cy="3042506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67748C-BD6F-037A-F5BF-F3870613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698337"/>
            <a:ext cx="4877203" cy="586685"/>
          </a:xfrm>
        </p:spPr>
        <p:txBody>
          <a:bodyPr tIns="108000" anchor="t" anchorCtr="0"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E3AF3-AD70-B437-FED1-5D731B115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287667"/>
            <a:ext cx="3554413" cy="1661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FontTx/>
              <a:buNone/>
              <a:defRPr lang="fr-FR" sz="1200" cap="all" baseline="0" smtClean="0">
                <a:latin typeface="+mj-lt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0" lvl="0"/>
            <a:r>
              <a:rPr lang="fr-FR"/>
              <a:t>titre de la partie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5965745-FA42-83CE-6D33-A95CFF6AC62F}"/>
              </a:ext>
            </a:extLst>
          </p:cNvPr>
          <p:cNvGrpSpPr/>
          <p:nvPr userDrawn="1"/>
        </p:nvGrpSpPr>
        <p:grpSpPr bwMode="gray">
          <a:xfrm>
            <a:off x="11006055" y="6581956"/>
            <a:ext cx="644608" cy="187806"/>
            <a:chOff x="6528184" y="1294373"/>
            <a:chExt cx="4201127" cy="122400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9376400-9DEC-A043-914C-845B96210166}"/>
                </a:ext>
              </a:extLst>
            </p:cNvPr>
            <p:cNvSpPr/>
            <p:nvPr userDrawn="1"/>
          </p:nvSpPr>
          <p:spPr bwMode="gray">
            <a:xfrm>
              <a:off x="6528184" y="1294373"/>
              <a:ext cx="1224000" cy="1224000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A7A85B4A-7991-D9C8-5325-68CA4948DDFF}"/>
                </a:ext>
              </a:extLst>
            </p:cNvPr>
            <p:cNvSpPr/>
            <p:nvPr userDrawn="1"/>
          </p:nvSpPr>
          <p:spPr bwMode="gray">
            <a:xfrm>
              <a:off x="7860196" y="1294373"/>
              <a:ext cx="1224000" cy="12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F55CEE3-1D40-3D28-CEA5-0B9C91470852}"/>
                </a:ext>
              </a:extLst>
            </p:cNvPr>
            <p:cNvSpPr/>
            <p:nvPr userDrawn="1"/>
          </p:nvSpPr>
          <p:spPr bwMode="gray">
            <a:xfrm>
              <a:off x="9505311" y="1294373"/>
              <a:ext cx="1224000" cy="12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8C0D0273-AC14-AD41-20FC-BD0EBE3C06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750" y="2709985"/>
            <a:ext cx="4876800" cy="3611562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1"/>
            </a:lvl1pPr>
            <a:lvl2pPr marL="360363" indent="0">
              <a:defRPr/>
            </a:lvl2pPr>
            <a:lvl3pPr marL="539750" indent="-180975"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B40311A2-DCF8-7BA1-4D33-F1B75B709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3390" y="2709985"/>
            <a:ext cx="4876800" cy="3611562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94748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67;p14">
            <a:extLst>
              <a:ext uri="{FF2B5EF4-FFF2-40B4-BE49-F238E27FC236}">
                <a16:creationId xmlns:a16="http://schemas.microsoft.com/office/drawing/2014/main" id="{5959638D-FF61-98E7-6A46-761466B834C5}"/>
              </a:ext>
            </a:extLst>
          </p:cNvPr>
          <p:cNvSpPr/>
          <p:nvPr userDrawn="1"/>
        </p:nvSpPr>
        <p:spPr>
          <a:xfrm>
            <a:off x="9292995" y="3884604"/>
            <a:ext cx="2899005" cy="2981703"/>
          </a:xfrm>
          <a:prstGeom prst="rect">
            <a:avLst/>
          </a:prstGeom>
          <a:solidFill>
            <a:schemeClr val="accent1">
              <a:alpha val="14000"/>
            </a:scheme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fr-FR" sz="12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Graphique 9">
            <a:extLst>
              <a:ext uri="{FF2B5EF4-FFF2-40B4-BE49-F238E27FC236}">
                <a16:creationId xmlns:a16="http://schemas.microsoft.com/office/drawing/2014/main" id="{282D987E-A6ED-A4A4-B5AA-EE1558B57338}"/>
              </a:ext>
            </a:extLst>
          </p:cNvPr>
          <p:cNvSpPr/>
          <p:nvPr userDrawn="1"/>
        </p:nvSpPr>
        <p:spPr>
          <a:xfrm>
            <a:off x="-294728" y="-75680"/>
            <a:ext cx="1731034" cy="1731033"/>
          </a:xfrm>
          <a:custGeom>
            <a:avLst/>
            <a:gdLst>
              <a:gd name="connsiteX0" fmla="*/ 865327 w 1731034"/>
              <a:gd name="connsiteY0" fmla="*/ 1478538 h 1731033"/>
              <a:gd name="connsiteX1" fmla="*/ 865327 w 1731034"/>
              <a:gd name="connsiteY1" fmla="*/ 1478538 h 1731033"/>
              <a:gd name="connsiteX2" fmla="*/ 272448 w 1731034"/>
              <a:gd name="connsiteY2" fmla="*/ 863815 h 1731033"/>
              <a:gd name="connsiteX3" fmla="*/ 865327 w 1731034"/>
              <a:gd name="connsiteY3" fmla="*/ 249298 h 1731033"/>
              <a:gd name="connsiteX4" fmla="*/ 1458000 w 1731034"/>
              <a:gd name="connsiteY4" fmla="*/ 863815 h 1731033"/>
              <a:gd name="connsiteX5" fmla="*/ 865327 w 1731034"/>
              <a:gd name="connsiteY5" fmla="*/ 1478538 h 1731033"/>
              <a:gd name="connsiteX6" fmla="*/ 865327 w 1731034"/>
              <a:gd name="connsiteY6" fmla="*/ -466 h 1731033"/>
              <a:gd name="connsiteX7" fmla="*/ 865327 w 1731034"/>
              <a:gd name="connsiteY7" fmla="*/ -466 h 1731033"/>
              <a:gd name="connsiteX8" fmla="*/ -190 w 1731034"/>
              <a:gd name="connsiteY8" fmla="*/ 865051 h 1731033"/>
              <a:gd name="connsiteX9" fmla="*/ 865327 w 1731034"/>
              <a:gd name="connsiteY9" fmla="*/ 1730568 h 1731033"/>
              <a:gd name="connsiteX10" fmla="*/ 1730844 w 1731034"/>
              <a:gd name="connsiteY10" fmla="*/ 865051 h 1731033"/>
              <a:gd name="connsiteX11" fmla="*/ 1730844 w 1731034"/>
              <a:gd name="connsiteY11" fmla="*/ 863815 h 1731033"/>
              <a:gd name="connsiteX12" fmla="*/ 867388 w 1731034"/>
              <a:gd name="connsiteY12" fmla="*/ -466 h 1731033"/>
              <a:gd name="connsiteX13" fmla="*/ 865327 w 1731034"/>
              <a:gd name="connsiteY13" fmla="*/ -466 h 173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1034" h="1731033">
                <a:moveTo>
                  <a:pt x="865327" y="1478538"/>
                </a:moveTo>
                <a:lnTo>
                  <a:pt x="865327" y="1478538"/>
                </a:lnTo>
                <a:cubicBezTo>
                  <a:pt x="539522" y="1478538"/>
                  <a:pt x="272448" y="1204870"/>
                  <a:pt x="272448" y="863815"/>
                </a:cubicBezTo>
                <a:cubicBezTo>
                  <a:pt x="272448" y="522760"/>
                  <a:pt x="540346" y="249298"/>
                  <a:pt x="865327" y="249298"/>
                </a:cubicBezTo>
                <a:cubicBezTo>
                  <a:pt x="1190308" y="249298"/>
                  <a:pt x="1458000" y="525027"/>
                  <a:pt x="1458000" y="863815"/>
                </a:cubicBezTo>
                <a:cubicBezTo>
                  <a:pt x="1458000" y="1202602"/>
                  <a:pt x="1192575" y="1478538"/>
                  <a:pt x="865327" y="1478538"/>
                </a:cubicBezTo>
                <a:close/>
                <a:moveTo>
                  <a:pt x="865327" y="-466"/>
                </a:moveTo>
                <a:lnTo>
                  <a:pt x="865327" y="-466"/>
                </a:lnTo>
                <a:cubicBezTo>
                  <a:pt x="387314" y="-466"/>
                  <a:pt x="-190" y="387038"/>
                  <a:pt x="-190" y="865051"/>
                </a:cubicBezTo>
                <a:cubicBezTo>
                  <a:pt x="-190" y="1343064"/>
                  <a:pt x="387314" y="1730568"/>
                  <a:pt x="865327" y="1730568"/>
                </a:cubicBezTo>
                <a:cubicBezTo>
                  <a:pt x="1343340" y="1730568"/>
                  <a:pt x="1730844" y="1343064"/>
                  <a:pt x="1730844" y="865051"/>
                </a:cubicBezTo>
                <a:cubicBezTo>
                  <a:pt x="1730844" y="864639"/>
                  <a:pt x="1730844" y="864227"/>
                  <a:pt x="1730844" y="863815"/>
                </a:cubicBezTo>
                <a:cubicBezTo>
                  <a:pt x="1731070" y="386709"/>
                  <a:pt x="1344494" y="-239"/>
                  <a:pt x="867388" y="-466"/>
                </a:cubicBezTo>
                <a:cubicBezTo>
                  <a:pt x="866708" y="-466"/>
                  <a:pt x="866007" y="-466"/>
                  <a:pt x="865327" y="-466"/>
                </a:cubicBezTo>
                <a:close/>
              </a:path>
            </a:pathLst>
          </a:custGeom>
          <a:noFill/>
          <a:ln w="6350" cap="flat">
            <a:solidFill>
              <a:schemeClr val="accent2"/>
            </a:solidFill>
            <a:prstDash val="sysDot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D0AB25-2DCD-002D-C79C-DB551E6ED23B}"/>
              </a:ext>
            </a:extLst>
          </p:cNvPr>
          <p:cNvSpPr/>
          <p:nvPr userDrawn="1"/>
        </p:nvSpPr>
        <p:spPr>
          <a:xfrm>
            <a:off x="-6483" y="0"/>
            <a:ext cx="12204966" cy="381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>
                <a:solidFill>
                  <a:schemeClr val="accent1"/>
                </a:solidFill>
              </a:rPr>
              <a:t>ÉQUIPE PROJET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D35B48-48B5-D646-EA1C-8D45F8BEE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1155" y="855783"/>
            <a:ext cx="5300662" cy="332399"/>
          </a:xfrm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fr-FR"/>
              <a:t>Prénom NOM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8B4BF4-1440-61D1-AB9E-4F427C5CB174}"/>
              </a:ext>
            </a:extLst>
          </p:cNvPr>
          <p:cNvSpPr/>
          <p:nvPr userDrawn="1"/>
        </p:nvSpPr>
        <p:spPr>
          <a:xfrm>
            <a:off x="431321" y="411192"/>
            <a:ext cx="615351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C5895150-023C-1D13-99F0-8CDC80AF49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49053" y="113413"/>
            <a:ext cx="1440922" cy="1440922"/>
          </a:xfrm>
          <a:prstGeom prst="ellipse">
            <a:avLst/>
          </a:prstGeom>
          <a:solidFill>
            <a:schemeClr val="accent6"/>
          </a:solidFill>
        </p:spPr>
        <p:txBody>
          <a:bodyPr anchor="ctr" anchorCtr="0"/>
          <a:lstStyle/>
          <a:p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CAC9D76-91F7-213B-2150-BE1ABD0D14AB}"/>
              </a:ext>
            </a:extLst>
          </p:cNvPr>
          <p:cNvSpPr>
            <a:spLocks/>
          </p:cNvSpPr>
          <p:nvPr userDrawn="1"/>
        </p:nvSpPr>
        <p:spPr>
          <a:xfrm>
            <a:off x="1241546" y="904833"/>
            <a:ext cx="495577" cy="4955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22CD300-688C-A343-C705-15713588126A}"/>
              </a:ext>
            </a:extLst>
          </p:cNvPr>
          <p:cNvSpPr>
            <a:spLocks/>
          </p:cNvSpPr>
          <p:nvPr userDrawn="1"/>
        </p:nvSpPr>
        <p:spPr>
          <a:xfrm>
            <a:off x="1542362" y="930615"/>
            <a:ext cx="182737" cy="1827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4DC3DC9-B7AC-5012-E538-CF31D3EF3A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0388" y="1184643"/>
            <a:ext cx="5300662" cy="254172"/>
          </a:xfrm>
        </p:spPr>
        <p:txBody>
          <a:bodyPr lIns="0" tIns="0" rIns="0" bIns="0"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69A4C900-7903-EE90-A9AE-F8F2D5BDF498}"/>
              </a:ext>
            </a:extLst>
          </p:cNvPr>
          <p:cNvSpPr/>
          <p:nvPr userDrawn="1"/>
        </p:nvSpPr>
        <p:spPr>
          <a:xfrm>
            <a:off x="8804253" y="1"/>
            <a:ext cx="2961000" cy="4157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fr-FR" sz="12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Google Shape;67;p14">
            <a:extLst>
              <a:ext uri="{FF2B5EF4-FFF2-40B4-BE49-F238E27FC236}">
                <a16:creationId xmlns:a16="http://schemas.microsoft.com/office/drawing/2014/main" id="{645CD2CE-A122-059C-67D2-F03279ECEE20}"/>
              </a:ext>
            </a:extLst>
          </p:cNvPr>
          <p:cNvSpPr/>
          <p:nvPr userDrawn="1"/>
        </p:nvSpPr>
        <p:spPr>
          <a:xfrm>
            <a:off x="8921374" y="120474"/>
            <a:ext cx="2839305" cy="38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DOMAINES</a:t>
            </a:r>
            <a:endParaRPr lang="fr-FR" sz="1200" kern="0" dirty="0">
              <a:solidFill>
                <a:schemeClr val="bg1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5" name="Google Shape;67;p14">
            <a:extLst>
              <a:ext uri="{FF2B5EF4-FFF2-40B4-BE49-F238E27FC236}">
                <a16:creationId xmlns:a16="http://schemas.microsoft.com/office/drawing/2014/main" id="{64B0C78D-0E30-7EFA-625D-AB908E95C525}"/>
              </a:ext>
            </a:extLst>
          </p:cNvPr>
          <p:cNvSpPr/>
          <p:nvPr userDrawn="1"/>
        </p:nvSpPr>
        <p:spPr>
          <a:xfrm>
            <a:off x="9178896" y="317568"/>
            <a:ext cx="2581783" cy="68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D’</a:t>
            </a:r>
            <a:r>
              <a:rPr kumimoji="0" lang="fr-FR" sz="3200" i="0" u="none" strike="noStrike" kern="0" cap="none" spc="30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EXPERTISE</a:t>
            </a:r>
            <a:endParaRPr lang="fr-FR" sz="1200" kern="0" spc="300" dirty="0">
              <a:solidFill>
                <a:schemeClr val="bg1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488E1D3-9AA2-0830-D946-549E49BFF5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37638" y="1112838"/>
            <a:ext cx="2582862" cy="2689225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domaine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FB28FC0B-8F00-6E2F-AC6C-192E0B0B851B}"/>
              </a:ext>
            </a:extLst>
          </p:cNvPr>
          <p:cNvGrpSpPr/>
          <p:nvPr userDrawn="1"/>
        </p:nvGrpSpPr>
        <p:grpSpPr bwMode="gray">
          <a:xfrm>
            <a:off x="11006055" y="6581956"/>
            <a:ext cx="644608" cy="187806"/>
            <a:chOff x="6528184" y="1294373"/>
            <a:chExt cx="4201127" cy="122400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93584CFA-E72E-ACD9-6BFB-E30C2F40E4E4}"/>
                </a:ext>
              </a:extLst>
            </p:cNvPr>
            <p:cNvSpPr/>
            <p:nvPr userDrawn="1"/>
          </p:nvSpPr>
          <p:spPr bwMode="gray">
            <a:xfrm>
              <a:off x="6528184" y="1294373"/>
              <a:ext cx="1224000" cy="1224000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3189ED3-6516-D742-33EC-C02AC330B04B}"/>
                </a:ext>
              </a:extLst>
            </p:cNvPr>
            <p:cNvSpPr/>
            <p:nvPr userDrawn="1"/>
          </p:nvSpPr>
          <p:spPr bwMode="gray">
            <a:xfrm>
              <a:off x="7860196" y="129437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75D51B5E-9F6E-CA96-160C-3F43A1AA17E4}"/>
                </a:ext>
              </a:extLst>
            </p:cNvPr>
            <p:cNvSpPr/>
            <p:nvPr userDrawn="1"/>
          </p:nvSpPr>
          <p:spPr bwMode="gray">
            <a:xfrm>
              <a:off x="9505311" y="129437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35EAF59D-D22B-D3A8-E550-255B868AB3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03882" y="4389438"/>
            <a:ext cx="2589681" cy="1914525"/>
          </a:xfrm>
        </p:spPr>
        <p:txBody>
          <a:bodyPr>
            <a:noAutofit/>
          </a:bodyPr>
          <a:lstStyle>
            <a:lvl1pPr>
              <a:defRPr sz="1100" b="1" cap="all" baseline="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DC10D109-535B-EE6E-641C-20E45A8088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0388" y="1828800"/>
            <a:ext cx="5226050" cy="1897811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cap="all" spc="300" baseline="0">
                <a:latin typeface="+mj-lt"/>
              </a:defRPr>
            </a:lvl1pPr>
            <a:lvl2pPr>
              <a:spcBef>
                <a:spcPts val="0"/>
              </a:spcBef>
              <a:spcAft>
                <a:spcPts val="400"/>
              </a:spcAft>
              <a:defRPr sz="1100"/>
            </a:lvl2pPr>
            <a:lvl3pPr marL="0" indent="0">
              <a:spcAft>
                <a:spcPts val="400"/>
              </a:spcAft>
              <a:buFontTx/>
              <a:buNone/>
              <a:tabLst>
                <a:tab pos="1074738" algn="l"/>
              </a:tabLst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texte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4D42B043-F223-E01F-3DF2-E0EDA895C2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0388" y="4261449"/>
            <a:ext cx="5226050" cy="1897811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cap="all" spc="300" baseline="0">
                <a:latin typeface="+mj-lt"/>
              </a:defRPr>
            </a:lvl1pPr>
            <a:lvl2pPr>
              <a:spcBef>
                <a:spcPts val="0"/>
              </a:spcBef>
              <a:spcAft>
                <a:spcPts val="400"/>
              </a:spcAft>
              <a:defRPr sz="1100"/>
            </a:lvl2pPr>
            <a:lvl3pPr marL="0" indent="0">
              <a:spcAft>
                <a:spcPts val="400"/>
              </a:spcAft>
              <a:buFontTx/>
              <a:buNone/>
              <a:tabLst>
                <a:tab pos="1074738" algn="l"/>
              </a:tabLst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texte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5764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F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80BBB7-528C-F571-135C-294ACB4EF8A8}"/>
              </a:ext>
            </a:extLst>
          </p:cNvPr>
          <p:cNvSpPr/>
          <p:nvPr userDrawn="1"/>
        </p:nvSpPr>
        <p:spPr>
          <a:xfrm>
            <a:off x="358775" y="358775"/>
            <a:ext cx="11472863" cy="6138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A23406DA-7E62-7C42-78F5-75403509237D}"/>
              </a:ext>
            </a:extLst>
          </p:cNvPr>
          <p:cNvSpPr/>
          <p:nvPr userDrawn="1"/>
        </p:nvSpPr>
        <p:spPr>
          <a:xfrm>
            <a:off x="0" y="-170090"/>
            <a:ext cx="6901133" cy="7028091"/>
          </a:xfrm>
          <a:custGeom>
            <a:avLst/>
            <a:gdLst>
              <a:gd name="connsiteX0" fmla="*/ 1074342 w 6901133"/>
              <a:gd name="connsiteY0" fmla="*/ 0 h 7028091"/>
              <a:gd name="connsiteX1" fmla="*/ 6901133 w 6901133"/>
              <a:gd name="connsiteY1" fmla="*/ 5826791 h 7028091"/>
              <a:gd name="connsiteX2" fmla="*/ 6782754 w 6901133"/>
              <a:gd name="connsiteY2" fmla="*/ 7001093 h 7028091"/>
              <a:gd name="connsiteX3" fmla="*/ 6776523 w 6901133"/>
              <a:gd name="connsiteY3" fmla="*/ 7028091 h 7028091"/>
              <a:gd name="connsiteX4" fmla="*/ 0 w 6901133"/>
              <a:gd name="connsiteY4" fmla="*/ 7028091 h 7028091"/>
              <a:gd name="connsiteX5" fmla="*/ 0 w 6901133"/>
              <a:gd name="connsiteY5" fmla="*/ 100529 h 7028091"/>
              <a:gd name="connsiteX6" fmla="*/ 186979 w 6901133"/>
              <a:gd name="connsiteY6" fmla="*/ 67138 h 7028091"/>
              <a:gd name="connsiteX7" fmla="*/ 1074342 w 6901133"/>
              <a:gd name="connsiteY7" fmla="*/ 0 h 70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01133" h="7028091">
                <a:moveTo>
                  <a:pt x="1074342" y="0"/>
                </a:moveTo>
                <a:cubicBezTo>
                  <a:pt x="4292390" y="0"/>
                  <a:pt x="6901133" y="2608743"/>
                  <a:pt x="6901133" y="5826791"/>
                </a:cubicBezTo>
                <a:cubicBezTo>
                  <a:pt x="6901133" y="6229047"/>
                  <a:pt x="6860372" y="6621783"/>
                  <a:pt x="6782754" y="7001093"/>
                </a:cubicBezTo>
                <a:lnTo>
                  <a:pt x="6776523" y="7028091"/>
                </a:lnTo>
                <a:lnTo>
                  <a:pt x="0" y="7028091"/>
                </a:lnTo>
                <a:lnTo>
                  <a:pt x="0" y="100529"/>
                </a:lnTo>
                <a:lnTo>
                  <a:pt x="186979" y="67138"/>
                </a:lnTo>
                <a:cubicBezTo>
                  <a:pt x="476313" y="22929"/>
                  <a:pt x="772650" y="0"/>
                  <a:pt x="1074342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E126909D-521F-3FF7-BAC4-5BC7905E6027}"/>
              </a:ext>
            </a:extLst>
          </p:cNvPr>
          <p:cNvSpPr/>
          <p:nvPr userDrawn="1"/>
        </p:nvSpPr>
        <p:spPr>
          <a:xfrm>
            <a:off x="6067748" y="0"/>
            <a:ext cx="6124252" cy="3812201"/>
          </a:xfrm>
          <a:custGeom>
            <a:avLst/>
            <a:gdLst>
              <a:gd name="connsiteX0" fmla="*/ 0 w 6124252"/>
              <a:gd name="connsiteY0" fmla="*/ 0 h 3812201"/>
              <a:gd name="connsiteX1" fmla="*/ 6124252 w 6124252"/>
              <a:gd name="connsiteY1" fmla="*/ 0 h 3812201"/>
              <a:gd name="connsiteX2" fmla="*/ 6124252 w 6124252"/>
              <a:gd name="connsiteY2" fmla="*/ 3046192 h 3812201"/>
              <a:gd name="connsiteX3" fmla="*/ 5915458 w 6124252"/>
              <a:gd name="connsiteY3" fmla="*/ 3196076 h 3812201"/>
              <a:gd name="connsiteX4" fmla="*/ 3830956 w 6124252"/>
              <a:gd name="connsiteY4" fmla="*/ 3812201 h 3812201"/>
              <a:gd name="connsiteX5" fmla="*/ 4498 w 6124252"/>
              <a:gd name="connsiteY5" fmla="*/ 177924 h 381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4252" h="3812201">
                <a:moveTo>
                  <a:pt x="0" y="0"/>
                </a:moveTo>
                <a:lnTo>
                  <a:pt x="6124252" y="0"/>
                </a:lnTo>
                <a:lnTo>
                  <a:pt x="6124252" y="3046192"/>
                </a:lnTo>
                <a:lnTo>
                  <a:pt x="5915458" y="3196076"/>
                </a:lnTo>
                <a:cubicBezTo>
                  <a:pt x="5315522" y="3585815"/>
                  <a:pt x="4599677" y="3812201"/>
                  <a:pt x="3830956" y="3812201"/>
                </a:cubicBezTo>
                <a:cubicBezTo>
                  <a:pt x="1781035" y="3812201"/>
                  <a:pt x="107117" y="2202343"/>
                  <a:pt x="4498" y="1779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6AE9B99-24BC-7DEF-737C-D24675CA1FCE}"/>
              </a:ext>
            </a:extLst>
          </p:cNvPr>
          <p:cNvGrpSpPr/>
          <p:nvPr userDrawn="1"/>
        </p:nvGrpSpPr>
        <p:grpSpPr>
          <a:xfrm>
            <a:off x="5567195" y="1514120"/>
            <a:ext cx="1270023" cy="1268376"/>
            <a:chOff x="5567195" y="1928652"/>
            <a:chExt cx="854953" cy="853844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58143DD8-475C-8D96-22D8-AA30BF6EC762}"/>
                </a:ext>
              </a:extLst>
            </p:cNvPr>
            <p:cNvSpPr/>
            <p:nvPr/>
          </p:nvSpPr>
          <p:spPr>
            <a:xfrm>
              <a:off x="5567195" y="2011052"/>
              <a:ext cx="771444" cy="771444"/>
            </a:xfrm>
            <a:prstGeom prst="ellipse">
              <a:avLst/>
            </a:prstGeom>
            <a:solidFill>
              <a:srgbClr val="2F8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33EE377-5151-91A5-E361-81B5C00D51C7}"/>
                </a:ext>
              </a:extLst>
            </p:cNvPr>
            <p:cNvSpPr/>
            <p:nvPr/>
          </p:nvSpPr>
          <p:spPr>
            <a:xfrm>
              <a:off x="6068544" y="1928652"/>
              <a:ext cx="353604" cy="3536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4C43738-F591-A6FB-9AD6-7B8B61CE07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7219" y="1513097"/>
            <a:ext cx="4808682" cy="387798"/>
          </a:xfrm>
        </p:spPr>
        <p:txBody>
          <a:bodyPr wrap="square" lIns="270000" anchor="ctr" anchorCtr="0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03139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nde 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11225" y="944563"/>
            <a:ext cx="10369550" cy="4968875"/>
          </a:xfrm>
        </p:spPr>
        <p:txBody>
          <a:bodyPr tIns="72000" anchor="ctr" anchorCtr="0"/>
          <a:lstStyle>
            <a:lvl1pPr algn="ctr">
              <a:lnSpc>
                <a:spcPct val="85000"/>
              </a:lnSpc>
              <a:spcAft>
                <a:spcPts val="0"/>
              </a:spcAft>
              <a:defRPr sz="400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spcBef>
                <a:spcPts val="2000"/>
              </a:spcBef>
              <a:defRPr sz="2500">
                <a:solidFill>
                  <a:schemeClr val="bg1"/>
                </a:solidFill>
              </a:defRPr>
            </a:lvl2pPr>
            <a:lvl3pPr marL="1588" indent="0" algn="ctr">
              <a:buNone/>
              <a:defRPr sz="2500"/>
            </a:lvl3pPr>
            <a:lvl4pPr marL="0" indent="0" algn="ctr">
              <a:buNone/>
              <a:defRPr sz="2500"/>
            </a:lvl4pPr>
            <a:lvl5pPr marL="0" indent="0" algn="ctr">
              <a:buNone/>
              <a:defRPr sz="2500"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63525" y="285750"/>
            <a:ext cx="11623675" cy="6243638"/>
          </a:xfrm>
          <a:solidFill>
            <a:schemeClr val="bg2"/>
          </a:solidFill>
        </p:spPr>
        <p:txBody>
          <a:bodyPr lIns="1728000" tIns="1980000" rIns="1728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/>
            </a:lvl1pPr>
          </a:lstStyle>
          <a:p>
            <a:r>
              <a:rPr lang="fr-FR" noProof="0" dirty="0"/>
              <a:t>Sélectionner l’icône pour insérer une image, puis disposer l’image en arrière plan (Sélectionner l’image avec le bouton droit de la souris 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74452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2" orient="horz" pos="180" userDrawn="1">
          <p15:clr>
            <a:srgbClr val="FBAE40"/>
          </p15:clr>
        </p15:guide>
        <p15:guide id="3" orient="horz" pos="4113" userDrawn="1">
          <p15:clr>
            <a:srgbClr val="FBAE40"/>
          </p15:clr>
        </p15:guide>
        <p15:guide id="4" pos="748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80BBB7-528C-F571-135C-294ACB4EF8A8}"/>
              </a:ext>
            </a:extLst>
          </p:cNvPr>
          <p:cNvSpPr/>
          <p:nvPr userDrawn="1"/>
        </p:nvSpPr>
        <p:spPr>
          <a:xfrm>
            <a:off x="358775" y="358775"/>
            <a:ext cx="11472863" cy="6138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7483636E-E0FC-2494-9F71-AA36AB99AB7A}"/>
              </a:ext>
            </a:extLst>
          </p:cNvPr>
          <p:cNvSpPr/>
          <p:nvPr userDrawn="1"/>
        </p:nvSpPr>
        <p:spPr>
          <a:xfrm>
            <a:off x="0" y="-170090"/>
            <a:ext cx="6901133" cy="7028091"/>
          </a:xfrm>
          <a:custGeom>
            <a:avLst/>
            <a:gdLst>
              <a:gd name="connsiteX0" fmla="*/ 1074342 w 6901133"/>
              <a:gd name="connsiteY0" fmla="*/ 0 h 7028091"/>
              <a:gd name="connsiteX1" fmla="*/ 6901133 w 6901133"/>
              <a:gd name="connsiteY1" fmla="*/ 5826791 h 7028091"/>
              <a:gd name="connsiteX2" fmla="*/ 6782754 w 6901133"/>
              <a:gd name="connsiteY2" fmla="*/ 7001093 h 7028091"/>
              <a:gd name="connsiteX3" fmla="*/ 6776523 w 6901133"/>
              <a:gd name="connsiteY3" fmla="*/ 7028091 h 7028091"/>
              <a:gd name="connsiteX4" fmla="*/ 0 w 6901133"/>
              <a:gd name="connsiteY4" fmla="*/ 7028091 h 7028091"/>
              <a:gd name="connsiteX5" fmla="*/ 0 w 6901133"/>
              <a:gd name="connsiteY5" fmla="*/ 100529 h 7028091"/>
              <a:gd name="connsiteX6" fmla="*/ 186979 w 6901133"/>
              <a:gd name="connsiteY6" fmla="*/ 67138 h 7028091"/>
              <a:gd name="connsiteX7" fmla="*/ 1074342 w 6901133"/>
              <a:gd name="connsiteY7" fmla="*/ 0 h 70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01133" h="7028091">
                <a:moveTo>
                  <a:pt x="1074342" y="0"/>
                </a:moveTo>
                <a:cubicBezTo>
                  <a:pt x="4292390" y="0"/>
                  <a:pt x="6901133" y="2608743"/>
                  <a:pt x="6901133" y="5826791"/>
                </a:cubicBezTo>
                <a:cubicBezTo>
                  <a:pt x="6901133" y="6229047"/>
                  <a:pt x="6860372" y="6621783"/>
                  <a:pt x="6782754" y="7001093"/>
                </a:cubicBezTo>
                <a:lnTo>
                  <a:pt x="6776523" y="7028091"/>
                </a:lnTo>
                <a:lnTo>
                  <a:pt x="0" y="7028091"/>
                </a:lnTo>
                <a:lnTo>
                  <a:pt x="0" y="100529"/>
                </a:lnTo>
                <a:lnTo>
                  <a:pt x="186979" y="67138"/>
                </a:lnTo>
                <a:cubicBezTo>
                  <a:pt x="476313" y="22929"/>
                  <a:pt x="772650" y="0"/>
                  <a:pt x="1074342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E126909D-521F-3FF7-BAC4-5BC7905E6027}"/>
              </a:ext>
            </a:extLst>
          </p:cNvPr>
          <p:cNvSpPr/>
          <p:nvPr userDrawn="1"/>
        </p:nvSpPr>
        <p:spPr>
          <a:xfrm>
            <a:off x="6067748" y="0"/>
            <a:ext cx="6124252" cy="3812201"/>
          </a:xfrm>
          <a:custGeom>
            <a:avLst/>
            <a:gdLst>
              <a:gd name="connsiteX0" fmla="*/ 0 w 6124252"/>
              <a:gd name="connsiteY0" fmla="*/ 0 h 3812201"/>
              <a:gd name="connsiteX1" fmla="*/ 6124252 w 6124252"/>
              <a:gd name="connsiteY1" fmla="*/ 0 h 3812201"/>
              <a:gd name="connsiteX2" fmla="*/ 6124252 w 6124252"/>
              <a:gd name="connsiteY2" fmla="*/ 3046192 h 3812201"/>
              <a:gd name="connsiteX3" fmla="*/ 5915458 w 6124252"/>
              <a:gd name="connsiteY3" fmla="*/ 3196076 h 3812201"/>
              <a:gd name="connsiteX4" fmla="*/ 3830956 w 6124252"/>
              <a:gd name="connsiteY4" fmla="*/ 3812201 h 3812201"/>
              <a:gd name="connsiteX5" fmla="*/ 4498 w 6124252"/>
              <a:gd name="connsiteY5" fmla="*/ 177924 h 381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4252" h="3812201">
                <a:moveTo>
                  <a:pt x="0" y="0"/>
                </a:moveTo>
                <a:lnTo>
                  <a:pt x="6124252" y="0"/>
                </a:lnTo>
                <a:lnTo>
                  <a:pt x="6124252" y="3046192"/>
                </a:lnTo>
                <a:lnTo>
                  <a:pt x="5915458" y="3196076"/>
                </a:lnTo>
                <a:cubicBezTo>
                  <a:pt x="5315522" y="3585815"/>
                  <a:pt x="4599677" y="3812201"/>
                  <a:pt x="3830956" y="3812201"/>
                </a:cubicBezTo>
                <a:cubicBezTo>
                  <a:pt x="1781035" y="3812201"/>
                  <a:pt x="107117" y="2202343"/>
                  <a:pt x="4498" y="177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6AE9B99-24BC-7DEF-737C-D24675CA1FCE}"/>
              </a:ext>
            </a:extLst>
          </p:cNvPr>
          <p:cNvGrpSpPr/>
          <p:nvPr userDrawn="1"/>
        </p:nvGrpSpPr>
        <p:grpSpPr>
          <a:xfrm>
            <a:off x="5567195" y="1514120"/>
            <a:ext cx="1270023" cy="1268376"/>
            <a:chOff x="5567195" y="1928652"/>
            <a:chExt cx="854953" cy="853844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58143DD8-475C-8D96-22D8-AA30BF6EC762}"/>
                </a:ext>
              </a:extLst>
            </p:cNvPr>
            <p:cNvSpPr/>
            <p:nvPr/>
          </p:nvSpPr>
          <p:spPr>
            <a:xfrm>
              <a:off x="5567195" y="2011052"/>
              <a:ext cx="771444" cy="771444"/>
            </a:xfrm>
            <a:prstGeom prst="ellipse">
              <a:avLst/>
            </a:prstGeom>
            <a:solidFill>
              <a:srgbClr val="2F8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33EE377-5151-91A5-E361-81B5C00D51C7}"/>
                </a:ext>
              </a:extLst>
            </p:cNvPr>
            <p:cNvSpPr/>
            <p:nvPr/>
          </p:nvSpPr>
          <p:spPr>
            <a:xfrm>
              <a:off x="6068544" y="1928652"/>
              <a:ext cx="353604" cy="3536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4C43738-F591-A6FB-9AD6-7B8B61CE07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7219" y="1513097"/>
            <a:ext cx="4808682" cy="387798"/>
          </a:xfrm>
        </p:spPr>
        <p:txBody>
          <a:bodyPr wrap="square" lIns="270000" anchor="ctr" anchorCtr="0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550247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80BBB7-528C-F571-135C-294ACB4EF8A8}"/>
              </a:ext>
            </a:extLst>
          </p:cNvPr>
          <p:cNvSpPr/>
          <p:nvPr userDrawn="1"/>
        </p:nvSpPr>
        <p:spPr>
          <a:xfrm>
            <a:off x="358775" y="358775"/>
            <a:ext cx="11472863" cy="6138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8EBA7183-3814-1BD4-8434-FC9DF674DCDC}"/>
              </a:ext>
            </a:extLst>
          </p:cNvPr>
          <p:cNvSpPr/>
          <p:nvPr userDrawn="1"/>
        </p:nvSpPr>
        <p:spPr>
          <a:xfrm>
            <a:off x="0" y="0"/>
            <a:ext cx="5509592" cy="4776636"/>
          </a:xfrm>
          <a:custGeom>
            <a:avLst/>
            <a:gdLst>
              <a:gd name="connsiteX0" fmla="*/ 0 w 5509592"/>
              <a:gd name="connsiteY0" fmla="*/ 0 h 4776636"/>
              <a:gd name="connsiteX1" fmla="*/ 5387262 w 5509592"/>
              <a:gd name="connsiteY1" fmla="*/ 0 h 4776636"/>
              <a:gd name="connsiteX2" fmla="*/ 5431751 w 5509592"/>
              <a:gd name="connsiteY2" fmla="*/ 173023 h 4776636"/>
              <a:gd name="connsiteX3" fmla="*/ 5509592 w 5509592"/>
              <a:gd name="connsiteY3" fmla="*/ 945193 h 4776636"/>
              <a:gd name="connsiteX4" fmla="*/ 1678149 w 5509592"/>
              <a:gd name="connsiteY4" fmla="*/ 4776636 h 4776636"/>
              <a:gd name="connsiteX5" fmla="*/ 17060 w 5509592"/>
              <a:gd name="connsiteY5" fmla="*/ 4398814 h 4776636"/>
              <a:gd name="connsiteX6" fmla="*/ 0 w 5509592"/>
              <a:gd name="connsiteY6" fmla="*/ 4390077 h 477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592" h="4776636">
                <a:moveTo>
                  <a:pt x="0" y="0"/>
                </a:moveTo>
                <a:lnTo>
                  <a:pt x="5387262" y="0"/>
                </a:lnTo>
                <a:lnTo>
                  <a:pt x="5431751" y="173023"/>
                </a:lnTo>
                <a:cubicBezTo>
                  <a:pt x="5482789" y="422441"/>
                  <a:pt x="5509592" y="680687"/>
                  <a:pt x="5509592" y="945193"/>
                </a:cubicBezTo>
                <a:cubicBezTo>
                  <a:pt x="5509592" y="3061241"/>
                  <a:pt x="3794197" y="4776636"/>
                  <a:pt x="1678149" y="4776636"/>
                </a:cubicBezTo>
                <a:cubicBezTo>
                  <a:pt x="1083011" y="4776636"/>
                  <a:pt x="519564" y="4640946"/>
                  <a:pt x="17060" y="4398814"/>
                </a:cubicBezTo>
                <a:lnTo>
                  <a:pt x="0" y="43900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F6CBD46-3FEE-EDF0-7770-D5C5EF0063AD}"/>
              </a:ext>
            </a:extLst>
          </p:cNvPr>
          <p:cNvSpPr/>
          <p:nvPr userDrawn="1"/>
        </p:nvSpPr>
        <p:spPr>
          <a:xfrm>
            <a:off x="4486172" y="-605315"/>
            <a:ext cx="11653582" cy="11653582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ADB8CA8-4F04-4E70-B5AA-0A775F7B1951}"/>
              </a:ext>
            </a:extLst>
          </p:cNvPr>
          <p:cNvGrpSpPr/>
          <p:nvPr userDrawn="1"/>
        </p:nvGrpSpPr>
        <p:grpSpPr>
          <a:xfrm>
            <a:off x="4334584" y="2018731"/>
            <a:ext cx="1408609" cy="1187172"/>
            <a:chOff x="5390393" y="2011052"/>
            <a:chExt cx="948246" cy="799179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3AD3A61B-7CEB-8789-4C8A-17382261DC30}"/>
                </a:ext>
              </a:extLst>
            </p:cNvPr>
            <p:cNvSpPr/>
            <p:nvPr/>
          </p:nvSpPr>
          <p:spPr>
            <a:xfrm>
              <a:off x="5567195" y="2011052"/>
              <a:ext cx="771444" cy="771444"/>
            </a:xfrm>
            <a:prstGeom prst="ellipse">
              <a:avLst/>
            </a:prstGeom>
            <a:solidFill>
              <a:srgbClr val="2F8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0396AAE8-7696-E850-ACBF-BEBAF41B1244}"/>
                </a:ext>
              </a:extLst>
            </p:cNvPr>
            <p:cNvSpPr/>
            <p:nvPr/>
          </p:nvSpPr>
          <p:spPr>
            <a:xfrm>
              <a:off x="5390393" y="2456627"/>
              <a:ext cx="353604" cy="3536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4C43738-F591-A6FB-9AD6-7B8B61CE07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959" y="2184072"/>
            <a:ext cx="3551661" cy="387798"/>
          </a:xfrm>
        </p:spPr>
        <p:txBody>
          <a:bodyPr wrap="square" lIns="270000" anchor="ctr" anchorCtr="0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01380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80BBB7-528C-F571-135C-294ACB4EF8A8}"/>
              </a:ext>
            </a:extLst>
          </p:cNvPr>
          <p:cNvSpPr/>
          <p:nvPr userDrawn="1"/>
        </p:nvSpPr>
        <p:spPr>
          <a:xfrm>
            <a:off x="358775" y="358775"/>
            <a:ext cx="11472863" cy="6138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ED725A56-14A9-CA54-E923-F271E2459933}"/>
              </a:ext>
            </a:extLst>
          </p:cNvPr>
          <p:cNvSpPr/>
          <p:nvPr userDrawn="1"/>
        </p:nvSpPr>
        <p:spPr>
          <a:xfrm>
            <a:off x="0" y="1217116"/>
            <a:ext cx="5540336" cy="5640884"/>
          </a:xfrm>
          <a:custGeom>
            <a:avLst/>
            <a:gdLst>
              <a:gd name="connsiteX0" fmla="*/ 1676518 w 5540336"/>
              <a:gd name="connsiteY0" fmla="*/ 0 h 5640884"/>
              <a:gd name="connsiteX1" fmla="*/ 5540336 w 5540336"/>
              <a:gd name="connsiteY1" fmla="*/ 3863818 h 5640884"/>
              <a:gd name="connsiteX2" fmla="*/ 5236699 w 5540336"/>
              <a:gd name="connsiteY2" fmla="*/ 5367791 h 5640884"/>
              <a:gd name="connsiteX3" fmla="*/ 5105142 w 5540336"/>
              <a:gd name="connsiteY3" fmla="*/ 5640884 h 5640884"/>
              <a:gd name="connsiteX4" fmla="*/ 0 w 5540336"/>
              <a:gd name="connsiteY4" fmla="*/ 5640884 h 5640884"/>
              <a:gd name="connsiteX5" fmla="*/ 0 w 5540336"/>
              <a:gd name="connsiteY5" fmla="*/ 381728 h 5640884"/>
              <a:gd name="connsiteX6" fmla="*/ 1393 w 5540336"/>
              <a:gd name="connsiteY6" fmla="*/ 381014 h 5640884"/>
              <a:gd name="connsiteX7" fmla="*/ 1676518 w 5540336"/>
              <a:gd name="connsiteY7" fmla="*/ 0 h 564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0336" h="5640884">
                <a:moveTo>
                  <a:pt x="1676518" y="0"/>
                </a:moveTo>
                <a:cubicBezTo>
                  <a:pt x="3810446" y="0"/>
                  <a:pt x="5540336" y="1729890"/>
                  <a:pt x="5540336" y="3863818"/>
                </a:cubicBezTo>
                <a:cubicBezTo>
                  <a:pt x="5540336" y="4397300"/>
                  <a:pt x="5432218" y="4905530"/>
                  <a:pt x="5236699" y="5367791"/>
                </a:cubicBezTo>
                <a:lnTo>
                  <a:pt x="5105142" y="5640884"/>
                </a:lnTo>
                <a:lnTo>
                  <a:pt x="0" y="5640884"/>
                </a:lnTo>
                <a:lnTo>
                  <a:pt x="0" y="381728"/>
                </a:lnTo>
                <a:lnTo>
                  <a:pt x="1393" y="381014"/>
                </a:lnTo>
                <a:cubicBezTo>
                  <a:pt x="508144" y="136837"/>
                  <a:pt x="1076351" y="0"/>
                  <a:pt x="167651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3BDC1D8-3F5F-625A-4A41-3CFD51B727F6}"/>
              </a:ext>
            </a:extLst>
          </p:cNvPr>
          <p:cNvSpPr/>
          <p:nvPr userDrawn="1"/>
        </p:nvSpPr>
        <p:spPr>
          <a:xfrm>
            <a:off x="6067261" y="-3850685"/>
            <a:ext cx="7662886" cy="7662886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AA1931D-FE19-A66C-E233-06F512A3787C}"/>
              </a:ext>
            </a:extLst>
          </p:cNvPr>
          <p:cNvGrpSpPr/>
          <p:nvPr userDrawn="1"/>
        </p:nvGrpSpPr>
        <p:grpSpPr>
          <a:xfrm>
            <a:off x="4853128" y="2228529"/>
            <a:ext cx="1270023" cy="1268376"/>
            <a:chOff x="5567195" y="1928652"/>
            <a:chExt cx="854953" cy="853844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EA9C7DEA-DC36-6C0E-2BCB-ED5D3097BB84}"/>
                </a:ext>
              </a:extLst>
            </p:cNvPr>
            <p:cNvSpPr/>
            <p:nvPr/>
          </p:nvSpPr>
          <p:spPr>
            <a:xfrm>
              <a:off x="5567195" y="2011052"/>
              <a:ext cx="771444" cy="771444"/>
            </a:xfrm>
            <a:prstGeom prst="ellipse">
              <a:avLst/>
            </a:prstGeom>
            <a:solidFill>
              <a:srgbClr val="2F8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74060D3-A263-17D2-6273-C6CA1EED6D15}"/>
                </a:ext>
              </a:extLst>
            </p:cNvPr>
            <p:cNvSpPr/>
            <p:nvPr/>
          </p:nvSpPr>
          <p:spPr>
            <a:xfrm>
              <a:off x="6068544" y="1928652"/>
              <a:ext cx="353604" cy="3536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4C43738-F591-A6FB-9AD6-7B8B61CE07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101" y="2923919"/>
            <a:ext cx="4088244" cy="387798"/>
          </a:xfrm>
        </p:spPr>
        <p:txBody>
          <a:bodyPr wrap="square" lIns="270000" anchor="ctr" anchorCtr="0">
            <a:spAutoFit/>
          </a:bodyPr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173599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D74980-CC99-17F3-5711-A6B2EC09CAE9}"/>
              </a:ext>
            </a:extLst>
          </p:cNvPr>
          <p:cNvSpPr/>
          <p:nvPr userDrawn="1"/>
        </p:nvSpPr>
        <p:spPr>
          <a:xfrm>
            <a:off x="308008" y="250257"/>
            <a:ext cx="866274" cy="448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1260AC7E-C1A0-E37E-536F-41148C3B6C90}"/>
              </a:ext>
            </a:extLst>
          </p:cNvPr>
          <p:cNvSpPr/>
          <p:nvPr userDrawn="1"/>
        </p:nvSpPr>
        <p:spPr>
          <a:xfrm>
            <a:off x="10286788" y="5853194"/>
            <a:ext cx="1905213" cy="1004807"/>
          </a:xfrm>
          <a:custGeom>
            <a:avLst/>
            <a:gdLst>
              <a:gd name="connsiteX0" fmla="*/ 1525452 w 1905213"/>
              <a:gd name="connsiteY0" fmla="*/ 0 h 1004807"/>
              <a:gd name="connsiteX1" fmla="*/ 1860084 w 1905213"/>
              <a:gd name="connsiteY1" fmla="*/ 33734 h 1004807"/>
              <a:gd name="connsiteX2" fmla="*/ 1905213 w 1905213"/>
              <a:gd name="connsiteY2" fmla="*/ 45338 h 1004807"/>
              <a:gd name="connsiteX3" fmla="*/ 1905213 w 1905213"/>
              <a:gd name="connsiteY3" fmla="*/ 1004807 h 1004807"/>
              <a:gd name="connsiteX4" fmla="*/ 0 w 1905213"/>
              <a:gd name="connsiteY4" fmla="*/ 1004807 h 1004807"/>
              <a:gd name="connsiteX5" fmla="*/ 65439 w 1905213"/>
              <a:gd name="connsiteY5" fmla="*/ 868964 h 1004807"/>
              <a:gd name="connsiteX6" fmla="*/ 1525452 w 1905213"/>
              <a:gd name="connsiteY6" fmla="*/ 0 h 100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213" h="1004807">
                <a:moveTo>
                  <a:pt x="1525452" y="0"/>
                </a:moveTo>
                <a:cubicBezTo>
                  <a:pt x="1640080" y="0"/>
                  <a:pt x="1751995" y="11616"/>
                  <a:pt x="1860084" y="33734"/>
                </a:cubicBezTo>
                <a:lnTo>
                  <a:pt x="1905213" y="45338"/>
                </a:lnTo>
                <a:lnTo>
                  <a:pt x="1905213" y="1004807"/>
                </a:lnTo>
                <a:lnTo>
                  <a:pt x="0" y="1004807"/>
                </a:lnTo>
                <a:lnTo>
                  <a:pt x="65439" y="868964"/>
                </a:lnTo>
                <a:cubicBezTo>
                  <a:pt x="346613" y="351370"/>
                  <a:pt x="894999" y="0"/>
                  <a:pt x="1525452" y="0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C9FC0675-16DB-BB5C-7FCC-A5A4BFFB9D7B}"/>
              </a:ext>
            </a:extLst>
          </p:cNvPr>
          <p:cNvSpPr/>
          <p:nvPr userDrawn="1"/>
        </p:nvSpPr>
        <p:spPr>
          <a:xfrm>
            <a:off x="1" y="0"/>
            <a:ext cx="2116311" cy="1772899"/>
          </a:xfrm>
          <a:custGeom>
            <a:avLst/>
            <a:gdLst>
              <a:gd name="connsiteX0" fmla="*/ 0 w 2116311"/>
              <a:gd name="connsiteY0" fmla="*/ 0 h 1772899"/>
              <a:gd name="connsiteX1" fmla="*/ 2110631 w 2116311"/>
              <a:gd name="connsiteY1" fmla="*/ 0 h 1772899"/>
              <a:gd name="connsiteX2" fmla="*/ 2116311 w 2116311"/>
              <a:gd name="connsiteY2" fmla="*/ 112483 h 1772899"/>
              <a:gd name="connsiteX3" fmla="*/ 455895 w 2116311"/>
              <a:gd name="connsiteY3" fmla="*/ 1772899 h 1772899"/>
              <a:gd name="connsiteX4" fmla="*/ 121263 w 2116311"/>
              <a:gd name="connsiteY4" fmla="*/ 1739165 h 1772899"/>
              <a:gd name="connsiteX5" fmla="*/ 0 w 2116311"/>
              <a:gd name="connsiteY5" fmla="*/ 1707985 h 17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311" h="1772899">
                <a:moveTo>
                  <a:pt x="0" y="0"/>
                </a:moveTo>
                <a:lnTo>
                  <a:pt x="2110631" y="0"/>
                </a:lnTo>
                <a:lnTo>
                  <a:pt x="2116311" y="112483"/>
                </a:lnTo>
                <a:cubicBezTo>
                  <a:pt x="2116311" y="1029505"/>
                  <a:pt x="1372917" y="1772899"/>
                  <a:pt x="455895" y="1772899"/>
                </a:cubicBezTo>
                <a:cubicBezTo>
                  <a:pt x="341267" y="1772899"/>
                  <a:pt x="229352" y="1761284"/>
                  <a:pt x="121263" y="1739165"/>
                </a:cubicBezTo>
                <a:lnTo>
                  <a:pt x="0" y="1707985"/>
                </a:ln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Freeform 394">
            <a:extLst>
              <a:ext uri="{FF2B5EF4-FFF2-40B4-BE49-F238E27FC236}">
                <a16:creationId xmlns:a16="http://schemas.microsoft.com/office/drawing/2014/main" id="{841AE71F-238D-0D92-DEE5-6BD0027B3C72}"/>
              </a:ext>
            </a:extLst>
          </p:cNvPr>
          <p:cNvSpPr/>
          <p:nvPr userDrawn="1"/>
        </p:nvSpPr>
        <p:spPr>
          <a:xfrm>
            <a:off x="435875" y="326672"/>
            <a:ext cx="1470537" cy="1244298"/>
          </a:xfrm>
          <a:custGeom>
            <a:avLst/>
            <a:gdLst>
              <a:gd name="connsiteX0" fmla="*/ 396648 w 468766"/>
              <a:gd name="connsiteY0" fmla="*/ 0 h 396648"/>
              <a:gd name="connsiteX1" fmla="*/ 414678 w 468766"/>
              <a:gd name="connsiteY1" fmla="*/ 0 h 396648"/>
              <a:gd name="connsiteX2" fmla="*/ 427355 w 468766"/>
              <a:gd name="connsiteY2" fmla="*/ 5352 h 396648"/>
              <a:gd name="connsiteX3" fmla="*/ 432707 w 468766"/>
              <a:gd name="connsiteY3" fmla="*/ 18029 h 396648"/>
              <a:gd name="connsiteX4" fmla="*/ 432707 w 468766"/>
              <a:gd name="connsiteY4" fmla="*/ 54088 h 396648"/>
              <a:gd name="connsiteX5" fmla="*/ 427355 w 468766"/>
              <a:gd name="connsiteY5" fmla="*/ 66765 h 396648"/>
              <a:gd name="connsiteX6" fmla="*/ 414678 w 468766"/>
              <a:gd name="connsiteY6" fmla="*/ 72118 h 396648"/>
              <a:gd name="connsiteX7" fmla="*/ 396648 w 468766"/>
              <a:gd name="connsiteY7" fmla="*/ 72118 h 396648"/>
              <a:gd name="connsiteX8" fmla="*/ 345659 w 468766"/>
              <a:gd name="connsiteY8" fmla="*/ 93246 h 396648"/>
              <a:gd name="connsiteX9" fmla="*/ 324530 w 468766"/>
              <a:gd name="connsiteY9" fmla="*/ 144236 h 396648"/>
              <a:gd name="connsiteX10" fmla="*/ 324530 w 468766"/>
              <a:gd name="connsiteY10" fmla="*/ 153250 h 396648"/>
              <a:gd name="connsiteX11" fmla="*/ 332418 w 468766"/>
              <a:gd name="connsiteY11" fmla="*/ 172407 h 396648"/>
              <a:gd name="connsiteX12" fmla="*/ 351574 w 468766"/>
              <a:gd name="connsiteY12" fmla="*/ 180295 h 396648"/>
              <a:gd name="connsiteX13" fmla="*/ 414678 w 468766"/>
              <a:gd name="connsiteY13" fmla="*/ 180295 h 396648"/>
              <a:gd name="connsiteX14" fmla="*/ 452990 w 468766"/>
              <a:gd name="connsiteY14" fmla="*/ 196070 h 396648"/>
              <a:gd name="connsiteX15" fmla="*/ 468766 w 468766"/>
              <a:gd name="connsiteY15" fmla="*/ 234383 h 396648"/>
              <a:gd name="connsiteX16" fmla="*/ 468766 w 468766"/>
              <a:gd name="connsiteY16" fmla="*/ 342560 h 396648"/>
              <a:gd name="connsiteX17" fmla="*/ 452990 w 468766"/>
              <a:gd name="connsiteY17" fmla="*/ 380873 h 396648"/>
              <a:gd name="connsiteX18" fmla="*/ 414678 w 468766"/>
              <a:gd name="connsiteY18" fmla="*/ 396648 h 396648"/>
              <a:gd name="connsiteX19" fmla="*/ 306500 w 468766"/>
              <a:gd name="connsiteY19" fmla="*/ 396648 h 396648"/>
              <a:gd name="connsiteX20" fmla="*/ 268188 w 468766"/>
              <a:gd name="connsiteY20" fmla="*/ 380873 h 396648"/>
              <a:gd name="connsiteX21" fmla="*/ 252413 w 468766"/>
              <a:gd name="connsiteY21" fmla="*/ 342560 h 396648"/>
              <a:gd name="connsiteX22" fmla="*/ 252413 w 468766"/>
              <a:gd name="connsiteY22" fmla="*/ 144236 h 396648"/>
              <a:gd name="connsiteX23" fmla="*/ 263822 w 468766"/>
              <a:gd name="connsiteY23" fmla="*/ 88316 h 396648"/>
              <a:gd name="connsiteX24" fmla="*/ 294669 w 468766"/>
              <a:gd name="connsiteY24" fmla="*/ 42256 h 396648"/>
              <a:gd name="connsiteX25" fmla="*/ 340729 w 468766"/>
              <a:gd name="connsiteY25" fmla="*/ 11409 h 396648"/>
              <a:gd name="connsiteX26" fmla="*/ 396648 w 468766"/>
              <a:gd name="connsiteY26" fmla="*/ 0 h 396648"/>
              <a:gd name="connsiteX27" fmla="*/ 144235 w 468766"/>
              <a:gd name="connsiteY27" fmla="*/ 0 h 396648"/>
              <a:gd name="connsiteX28" fmla="*/ 162265 w 468766"/>
              <a:gd name="connsiteY28" fmla="*/ 0 h 396648"/>
              <a:gd name="connsiteX29" fmla="*/ 174942 w 468766"/>
              <a:gd name="connsiteY29" fmla="*/ 5352 h 396648"/>
              <a:gd name="connsiteX30" fmla="*/ 180294 w 468766"/>
              <a:gd name="connsiteY30" fmla="*/ 18029 h 396648"/>
              <a:gd name="connsiteX31" fmla="*/ 180294 w 468766"/>
              <a:gd name="connsiteY31" fmla="*/ 54088 h 396648"/>
              <a:gd name="connsiteX32" fmla="*/ 174942 w 468766"/>
              <a:gd name="connsiteY32" fmla="*/ 66765 h 396648"/>
              <a:gd name="connsiteX33" fmla="*/ 162265 w 468766"/>
              <a:gd name="connsiteY33" fmla="*/ 72118 h 396648"/>
              <a:gd name="connsiteX34" fmla="*/ 144235 w 468766"/>
              <a:gd name="connsiteY34" fmla="*/ 72118 h 396648"/>
              <a:gd name="connsiteX35" fmla="*/ 93246 w 468766"/>
              <a:gd name="connsiteY35" fmla="*/ 93246 h 396648"/>
              <a:gd name="connsiteX36" fmla="*/ 72118 w 468766"/>
              <a:gd name="connsiteY36" fmla="*/ 144236 h 396648"/>
              <a:gd name="connsiteX37" fmla="*/ 72118 w 468766"/>
              <a:gd name="connsiteY37" fmla="*/ 153250 h 396648"/>
              <a:gd name="connsiteX38" fmla="*/ 80006 w 468766"/>
              <a:gd name="connsiteY38" fmla="*/ 172407 h 396648"/>
              <a:gd name="connsiteX39" fmla="*/ 99162 w 468766"/>
              <a:gd name="connsiteY39" fmla="*/ 180295 h 396648"/>
              <a:gd name="connsiteX40" fmla="*/ 162265 w 468766"/>
              <a:gd name="connsiteY40" fmla="*/ 180295 h 396648"/>
              <a:gd name="connsiteX41" fmla="*/ 200578 w 468766"/>
              <a:gd name="connsiteY41" fmla="*/ 196070 h 396648"/>
              <a:gd name="connsiteX42" fmla="*/ 216354 w 468766"/>
              <a:gd name="connsiteY42" fmla="*/ 234383 h 396648"/>
              <a:gd name="connsiteX43" fmla="*/ 216354 w 468766"/>
              <a:gd name="connsiteY43" fmla="*/ 342560 h 396648"/>
              <a:gd name="connsiteX44" fmla="*/ 200578 w 468766"/>
              <a:gd name="connsiteY44" fmla="*/ 380873 h 396648"/>
              <a:gd name="connsiteX45" fmla="*/ 162265 w 468766"/>
              <a:gd name="connsiteY45" fmla="*/ 396648 h 396648"/>
              <a:gd name="connsiteX46" fmla="*/ 54088 w 468766"/>
              <a:gd name="connsiteY46" fmla="*/ 396648 h 396648"/>
              <a:gd name="connsiteX47" fmla="*/ 15776 w 468766"/>
              <a:gd name="connsiteY47" fmla="*/ 380873 h 396648"/>
              <a:gd name="connsiteX48" fmla="*/ 0 w 468766"/>
              <a:gd name="connsiteY48" fmla="*/ 342560 h 396648"/>
              <a:gd name="connsiteX49" fmla="*/ 0 w 468766"/>
              <a:gd name="connsiteY49" fmla="*/ 144236 h 396648"/>
              <a:gd name="connsiteX50" fmla="*/ 11409 w 468766"/>
              <a:gd name="connsiteY50" fmla="*/ 88316 h 396648"/>
              <a:gd name="connsiteX51" fmla="*/ 42256 w 468766"/>
              <a:gd name="connsiteY51" fmla="*/ 42256 h 396648"/>
              <a:gd name="connsiteX52" fmla="*/ 88316 w 468766"/>
              <a:gd name="connsiteY52" fmla="*/ 11409 h 396648"/>
              <a:gd name="connsiteX53" fmla="*/ 144235 w 468766"/>
              <a:gd name="connsiteY53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8766" h="396648">
                <a:moveTo>
                  <a:pt x="396648" y="0"/>
                </a:moveTo>
                <a:lnTo>
                  <a:pt x="414678" y="0"/>
                </a:lnTo>
                <a:cubicBezTo>
                  <a:pt x="419560" y="0"/>
                  <a:pt x="423786" y="1784"/>
                  <a:pt x="427355" y="5352"/>
                </a:cubicBezTo>
                <a:cubicBezTo>
                  <a:pt x="430923" y="8921"/>
                  <a:pt x="432707" y="13146"/>
                  <a:pt x="432707" y="18029"/>
                </a:cubicBezTo>
                <a:lnTo>
                  <a:pt x="432707" y="54088"/>
                </a:lnTo>
                <a:cubicBezTo>
                  <a:pt x="432707" y="58971"/>
                  <a:pt x="430923" y="63197"/>
                  <a:pt x="427355" y="66765"/>
                </a:cubicBezTo>
                <a:cubicBezTo>
                  <a:pt x="423786" y="70334"/>
                  <a:pt x="419560" y="72118"/>
                  <a:pt x="414678" y="72118"/>
                </a:cubicBezTo>
                <a:lnTo>
                  <a:pt x="396648" y="72118"/>
                </a:lnTo>
                <a:cubicBezTo>
                  <a:pt x="376741" y="72118"/>
                  <a:pt x="359744" y="79161"/>
                  <a:pt x="345659" y="93246"/>
                </a:cubicBezTo>
                <a:cubicBezTo>
                  <a:pt x="331573" y="107332"/>
                  <a:pt x="324530" y="124328"/>
                  <a:pt x="324530" y="144236"/>
                </a:cubicBezTo>
                <a:lnTo>
                  <a:pt x="324530" y="153250"/>
                </a:lnTo>
                <a:cubicBezTo>
                  <a:pt x="324530" y="160763"/>
                  <a:pt x="327160" y="167148"/>
                  <a:pt x="332418" y="172407"/>
                </a:cubicBezTo>
                <a:cubicBezTo>
                  <a:pt x="337677" y="177665"/>
                  <a:pt x="344062" y="180295"/>
                  <a:pt x="351574" y="180295"/>
                </a:cubicBezTo>
                <a:lnTo>
                  <a:pt x="414678" y="180295"/>
                </a:lnTo>
                <a:cubicBezTo>
                  <a:pt x="429702" y="180295"/>
                  <a:pt x="442474" y="185553"/>
                  <a:pt x="452990" y="196070"/>
                </a:cubicBezTo>
                <a:cubicBezTo>
                  <a:pt x="463508" y="206588"/>
                  <a:pt x="468766" y="219358"/>
                  <a:pt x="468766" y="234383"/>
                </a:cubicBezTo>
                <a:lnTo>
                  <a:pt x="468766" y="342560"/>
                </a:lnTo>
                <a:cubicBezTo>
                  <a:pt x="468766" y="357585"/>
                  <a:pt x="463508" y="370355"/>
                  <a:pt x="452990" y="380873"/>
                </a:cubicBezTo>
                <a:cubicBezTo>
                  <a:pt x="442474" y="391390"/>
                  <a:pt x="429702" y="396648"/>
                  <a:pt x="414678" y="396648"/>
                </a:cubicBezTo>
                <a:lnTo>
                  <a:pt x="306500" y="396648"/>
                </a:lnTo>
                <a:cubicBezTo>
                  <a:pt x="291476" y="396648"/>
                  <a:pt x="278706" y="391390"/>
                  <a:pt x="268188" y="380873"/>
                </a:cubicBezTo>
                <a:cubicBezTo>
                  <a:pt x="257671" y="370355"/>
                  <a:pt x="252413" y="357585"/>
                  <a:pt x="252413" y="342560"/>
                </a:cubicBezTo>
                <a:lnTo>
                  <a:pt x="252413" y="144236"/>
                </a:lnTo>
                <a:cubicBezTo>
                  <a:pt x="252413" y="124704"/>
                  <a:pt x="256215" y="106064"/>
                  <a:pt x="263822" y="88316"/>
                </a:cubicBezTo>
                <a:cubicBezTo>
                  <a:pt x="271428" y="70568"/>
                  <a:pt x="281710" y="55215"/>
                  <a:pt x="294669" y="42256"/>
                </a:cubicBezTo>
                <a:cubicBezTo>
                  <a:pt x="307628" y="29298"/>
                  <a:pt x="322981" y="19015"/>
                  <a:pt x="340729" y="11409"/>
                </a:cubicBezTo>
                <a:cubicBezTo>
                  <a:pt x="358476" y="3803"/>
                  <a:pt x="377117" y="0"/>
                  <a:pt x="396648" y="0"/>
                </a:cubicBezTo>
                <a:close/>
                <a:moveTo>
                  <a:pt x="144235" y="0"/>
                </a:moveTo>
                <a:lnTo>
                  <a:pt x="162265" y="0"/>
                </a:lnTo>
                <a:cubicBezTo>
                  <a:pt x="167148" y="0"/>
                  <a:pt x="171374" y="1784"/>
                  <a:pt x="174942" y="5352"/>
                </a:cubicBezTo>
                <a:cubicBezTo>
                  <a:pt x="178511" y="8921"/>
                  <a:pt x="180294" y="13146"/>
                  <a:pt x="180294" y="18029"/>
                </a:cubicBezTo>
                <a:lnTo>
                  <a:pt x="180294" y="54088"/>
                </a:lnTo>
                <a:cubicBezTo>
                  <a:pt x="180294" y="58971"/>
                  <a:pt x="178511" y="63197"/>
                  <a:pt x="174942" y="66765"/>
                </a:cubicBezTo>
                <a:cubicBezTo>
                  <a:pt x="171374" y="70334"/>
                  <a:pt x="167148" y="72118"/>
                  <a:pt x="162265" y="72118"/>
                </a:cubicBezTo>
                <a:lnTo>
                  <a:pt x="144235" y="72118"/>
                </a:lnTo>
                <a:cubicBezTo>
                  <a:pt x="124328" y="72118"/>
                  <a:pt x="107331" y="79161"/>
                  <a:pt x="93246" y="93246"/>
                </a:cubicBezTo>
                <a:cubicBezTo>
                  <a:pt x="79160" y="107332"/>
                  <a:pt x="72118" y="124328"/>
                  <a:pt x="72118" y="144236"/>
                </a:cubicBezTo>
                <a:lnTo>
                  <a:pt x="72118" y="153250"/>
                </a:lnTo>
                <a:cubicBezTo>
                  <a:pt x="72118" y="160763"/>
                  <a:pt x="74747" y="167148"/>
                  <a:pt x="80006" y="172407"/>
                </a:cubicBezTo>
                <a:cubicBezTo>
                  <a:pt x="85265" y="177665"/>
                  <a:pt x="91650" y="180295"/>
                  <a:pt x="99162" y="180295"/>
                </a:cubicBezTo>
                <a:lnTo>
                  <a:pt x="162265" y="180295"/>
                </a:lnTo>
                <a:cubicBezTo>
                  <a:pt x="177290" y="180295"/>
                  <a:pt x="190061" y="185553"/>
                  <a:pt x="200578" y="196070"/>
                </a:cubicBezTo>
                <a:cubicBezTo>
                  <a:pt x="211095" y="206588"/>
                  <a:pt x="216354" y="219358"/>
                  <a:pt x="216354" y="234383"/>
                </a:cubicBezTo>
                <a:lnTo>
                  <a:pt x="216354" y="342560"/>
                </a:lnTo>
                <a:cubicBezTo>
                  <a:pt x="216354" y="357585"/>
                  <a:pt x="211095" y="370355"/>
                  <a:pt x="200578" y="380873"/>
                </a:cubicBezTo>
                <a:cubicBezTo>
                  <a:pt x="190061" y="391390"/>
                  <a:pt x="177290" y="396648"/>
                  <a:pt x="162265" y="396648"/>
                </a:cubicBezTo>
                <a:lnTo>
                  <a:pt x="54088" y="396648"/>
                </a:lnTo>
                <a:cubicBezTo>
                  <a:pt x="39064" y="396648"/>
                  <a:pt x="26293" y="391390"/>
                  <a:pt x="15776" y="380873"/>
                </a:cubicBezTo>
                <a:cubicBezTo>
                  <a:pt x="5259" y="370355"/>
                  <a:pt x="0" y="357585"/>
                  <a:pt x="0" y="342560"/>
                </a:cubicBezTo>
                <a:lnTo>
                  <a:pt x="0" y="144236"/>
                </a:lnTo>
                <a:cubicBezTo>
                  <a:pt x="0" y="124704"/>
                  <a:pt x="3803" y="106064"/>
                  <a:pt x="11409" y="88316"/>
                </a:cubicBezTo>
                <a:cubicBezTo>
                  <a:pt x="19015" y="70568"/>
                  <a:pt x="29298" y="55215"/>
                  <a:pt x="42256" y="42256"/>
                </a:cubicBezTo>
                <a:cubicBezTo>
                  <a:pt x="55215" y="29298"/>
                  <a:pt x="70568" y="19015"/>
                  <a:pt x="88316" y="11409"/>
                </a:cubicBezTo>
                <a:cubicBezTo>
                  <a:pt x="106064" y="3803"/>
                  <a:pt x="124704" y="0"/>
                  <a:pt x="1442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Freeform 395">
            <a:extLst>
              <a:ext uri="{FF2B5EF4-FFF2-40B4-BE49-F238E27FC236}">
                <a16:creationId xmlns:a16="http://schemas.microsoft.com/office/drawing/2014/main" id="{2E2991E4-1925-D6A2-1710-D7D03597406E}"/>
              </a:ext>
            </a:extLst>
          </p:cNvPr>
          <p:cNvSpPr/>
          <p:nvPr userDrawn="1"/>
        </p:nvSpPr>
        <p:spPr>
          <a:xfrm>
            <a:off x="10450886" y="5416166"/>
            <a:ext cx="1470537" cy="1244298"/>
          </a:xfrm>
          <a:custGeom>
            <a:avLst/>
            <a:gdLst>
              <a:gd name="connsiteX0" fmla="*/ 306501 w 468766"/>
              <a:gd name="connsiteY0" fmla="*/ 0 h 396648"/>
              <a:gd name="connsiteX1" fmla="*/ 414678 w 468766"/>
              <a:gd name="connsiteY1" fmla="*/ 0 h 396648"/>
              <a:gd name="connsiteX2" fmla="*/ 452990 w 468766"/>
              <a:gd name="connsiteY2" fmla="*/ 15776 h 396648"/>
              <a:gd name="connsiteX3" fmla="*/ 468766 w 468766"/>
              <a:gd name="connsiteY3" fmla="*/ 54088 h 396648"/>
              <a:gd name="connsiteX4" fmla="*/ 468766 w 468766"/>
              <a:gd name="connsiteY4" fmla="*/ 252412 h 396648"/>
              <a:gd name="connsiteX5" fmla="*/ 457357 w 468766"/>
              <a:gd name="connsiteY5" fmla="*/ 308332 h 396648"/>
              <a:gd name="connsiteX6" fmla="*/ 426509 w 468766"/>
              <a:gd name="connsiteY6" fmla="*/ 354392 h 396648"/>
              <a:gd name="connsiteX7" fmla="*/ 380450 w 468766"/>
              <a:gd name="connsiteY7" fmla="*/ 385239 h 396648"/>
              <a:gd name="connsiteX8" fmla="*/ 324531 w 468766"/>
              <a:gd name="connsiteY8" fmla="*/ 396648 h 396648"/>
              <a:gd name="connsiteX9" fmla="*/ 306501 w 468766"/>
              <a:gd name="connsiteY9" fmla="*/ 396648 h 396648"/>
              <a:gd name="connsiteX10" fmla="*/ 293824 w 468766"/>
              <a:gd name="connsiteY10" fmla="*/ 391296 h 396648"/>
              <a:gd name="connsiteX11" fmla="*/ 288471 w 468766"/>
              <a:gd name="connsiteY11" fmla="*/ 378619 h 396648"/>
              <a:gd name="connsiteX12" fmla="*/ 288471 w 468766"/>
              <a:gd name="connsiteY12" fmla="*/ 342560 h 396648"/>
              <a:gd name="connsiteX13" fmla="*/ 293824 w 468766"/>
              <a:gd name="connsiteY13" fmla="*/ 329883 h 396648"/>
              <a:gd name="connsiteX14" fmla="*/ 306501 w 468766"/>
              <a:gd name="connsiteY14" fmla="*/ 324530 h 396648"/>
              <a:gd name="connsiteX15" fmla="*/ 324531 w 468766"/>
              <a:gd name="connsiteY15" fmla="*/ 324530 h 396648"/>
              <a:gd name="connsiteX16" fmla="*/ 375520 w 468766"/>
              <a:gd name="connsiteY16" fmla="*/ 303402 h 396648"/>
              <a:gd name="connsiteX17" fmla="*/ 396648 w 468766"/>
              <a:gd name="connsiteY17" fmla="*/ 252412 h 396648"/>
              <a:gd name="connsiteX18" fmla="*/ 396648 w 468766"/>
              <a:gd name="connsiteY18" fmla="*/ 243398 h 396648"/>
              <a:gd name="connsiteX19" fmla="*/ 388761 w 468766"/>
              <a:gd name="connsiteY19" fmla="*/ 224242 h 396648"/>
              <a:gd name="connsiteX20" fmla="*/ 369604 w 468766"/>
              <a:gd name="connsiteY20" fmla="*/ 216354 h 396648"/>
              <a:gd name="connsiteX21" fmla="*/ 306501 w 468766"/>
              <a:gd name="connsiteY21" fmla="*/ 216354 h 396648"/>
              <a:gd name="connsiteX22" fmla="*/ 268188 w 468766"/>
              <a:gd name="connsiteY22" fmla="*/ 200578 h 396648"/>
              <a:gd name="connsiteX23" fmla="*/ 252413 w 468766"/>
              <a:gd name="connsiteY23" fmla="*/ 162265 h 396648"/>
              <a:gd name="connsiteX24" fmla="*/ 252413 w 468766"/>
              <a:gd name="connsiteY24" fmla="*/ 54088 h 396648"/>
              <a:gd name="connsiteX25" fmla="*/ 268188 w 468766"/>
              <a:gd name="connsiteY25" fmla="*/ 15776 h 396648"/>
              <a:gd name="connsiteX26" fmla="*/ 306501 w 468766"/>
              <a:gd name="connsiteY26" fmla="*/ 0 h 396648"/>
              <a:gd name="connsiteX27" fmla="*/ 54089 w 468766"/>
              <a:gd name="connsiteY27" fmla="*/ 0 h 396648"/>
              <a:gd name="connsiteX28" fmla="*/ 162265 w 468766"/>
              <a:gd name="connsiteY28" fmla="*/ 0 h 396648"/>
              <a:gd name="connsiteX29" fmla="*/ 200578 w 468766"/>
              <a:gd name="connsiteY29" fmla="*/ 15776 h 396648"/>
              <a:gd name="connsiteX30" fmla="*/ 216354 w 468766"/>
              <a:gd name="connsiteY30" fmla="*/ 54088 h 396648"/>
              <a:gd name="connsiteX31" fmla="*/ 216354 w 468766"/>
              <a:gd name="connsiteY31" fmla="*/ 252412 h 396648"/>
              <a:gd name="connsiteX32" fmla="*/ 204944 w 468766"/>
              <a:gd name="connsiteY32" fmla="*/ 308332 h 396648"/>
              <a:gd name="connsiteX33" fmla="*/ 174097 w 468766"/>
              <a:gd name="connsiteY33" fmla="*/ 354392 h 396648"/>
              <a:gd name="connsiteX34" fmla="*/ 128038 w 468766"/>
              <a:gd name="connsiteY34" fmla="*/ 385239 h 396648"/>
              <a:gd name="connsiteX35" fmla="*/ 72118 w 468766"/>
              <a:gd name="connsiteY35" fmla="*/ 396648 h 396648"/>
              <a:gd name="connsiteX36" fmla="*/ 54089 w 468766"/>
              <a:gd name="connsiteY36" fmla="*/ 396648 h 396648"/>
              <a:gd name="connsiteX37" fmla="*/ 41411 w 468766"/>
              <a:gd name="connsiteY37" fmla="*/ 391296 h 396648"/>
              <a:gd name="connsiteX38" fmla="*/ 36059 w 468766"/>
              <a:gd name="connsiteY38" fmla="*/ 378619 h 396648"/>
              <a:gd name="connsiteX39" fmla="*/ 36059 w 468766"/>
              <a:gd name="connsiteY39" fmla="*/ 342560 h 396648"/>
              <a:gd name="connsiteX40" fmla="*/ 41411 w 468766"/>
              <a:gd name="connsiteY40" fmla="*/ 329883 h 396648"/>
              <a:gd name="connsiteX41" fmla="*/ 54089 w 468766"/>
              <a:gd name="connsiteY41" fmla="*/ 324530 h 396648"/>
              <a:gd name="connsiteX42" fmla="*/ 72118 w 468766"/>
              <a:gd name="connsiteY42" fmla="*/ 324530 h 396648"/>
              <a:gd name="connsiteX43" fmla="*/ 123108 w 468766"/>
              <a:gd name="connsiteY43" fmla="*/ 303402 h 396648"/>
              <a:gd name="connsiteX44" fmla="*/ 144236 w 468766"/>
              <a:gd name="connsiteY44" fmla="*/ 252412 h 396648"/>
              <a:gd name="connsiteX45" fmla="*/ 144236 w 468766"/>
              <a:gd name="connsiteY45" fmla="*/ 243398 h 396648"/>
              <a:gd name="connsiteX46" fmla="*/ 136348 w 468766"/>
              <a:gd name="connsiteY46" fmla="*/ 224242 h 396648"/>
              <a:gd name="connsiteX47" fmla="*/ 117192 w 468766"/>
              <a:gd name="connsiteY47" fmla="*/ 216354 h 396648"/>
              <a:gd name="connsiteX48" fmla="*/ 54089 w 468766"/>
              <a:gd name="connsiteY48" fmla="*/ 216354 h 396648"/>
              <a:gd name="connsiteX49" fmla="*/ 15776 w 468766"/>
              <a:gd name="connsiteY49" fmla="*/ 200578 h 396648"/>
              <a:gd name="connsiteX50" fmla="*/ 0 w 468766"/>
              <a:gd name="connsiteY50" fmla="*/ 162265 h 396648"/>
              <a:gd name="connsiteX51" fmla="*/ 0 w 468766"/>
              <a:gd name="connsiteY51" fmla="*/ 54088 h 396648"/>
              <a:gd name="connsiteX52" fmla="*/ 15776 w 468766"/>
              <a:gd name="connsiteY52" fmla="*/ 15776 h 396648"/>
              <a:gd name="connsiteX53" fmla="*/ 54089 w 468766"/>
              <a:gd name="connsiteY53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8766" h="396648">
                <a:moveTo>
                  <a:pt x="306501" y="0"/>
                </a:moveTo>
                <a:lnTo>
                  <a:pt x="414678" y="0"/>
                </a:lnTo>
                <a:cubicBezTo>
                  <a:pt x="429702" y="0"/>
                  <a:pt x="442473" y="5259"/>
                  <a:pt x="452990" y="15776"/>
                </a:cubicBezTo>
                <a:cubicBezTo>
                  <a:pt x="463507" y="26293"/>
                  <a:pt x="468766" y="39064"/>
                  <a:pt x="468766" y="54088"/>
                </a:cubicBezTo>
                <a:lnTo>
                  <a:pt x="468766" y="252412"/>
                </a:lnTo>
                <a:cubicBezTo>
                  <a:pt x="468766" y="271945"/>
                  <a:pt x="464963" y="290584"/>
                  <a:pt x="457357" y="308332"/>
                </a:cubicBezTo>
                <a:cubicBezTo>
                  <a:pt x="449751" y="326080"/>
                  <a:pt x="439469" y="341433"/>
                  <a:pt x="426509" y="354392"/>
                </a:cubicBezTo>
                <a:cubicBezTo>
                  <a:pt x="413551" y="367350"/>
                  <a:pt x="398198" y="377633"/>
                  <a:pt x="380450" y="385239"/>
                </a:cubicBezTo>
                <a:cubicBezTo>
                  <a:pt x="362702" y="392845"/>
                  <a:pt x="344062" y="396648"/>
                  <a:pt x="324531" y="396648"/>
                </a:cubicBezTo>
                <a:lnTo>
                  <a:pt x="306501" y="396648"/>
                </a:lnTo>
                <a:cubicBezTo>
                  <a:pt x="301618" y="396648"/>
                  <a:pt x="297392" y="394864"/>
                  <a:pt x="293824" y="391296"/>
                </a:cubicBezTo>
                <a:cubicBezTo>
                  <a:pt x="290256" y="387727"/>
                  <a:pt x="288471" y="383502"/>
                  <a:pt x="288471" y="378619"/>
                </a:cubicBezTo>
                <a:lnTo>
                  <a:pt x="288471" y="342560"/>
                </a:lnTo>
                <a:cubicBezTo>
                  <a:pt x="288471" y="337677"/>
                  <a:pt x="290256" y="333451"/>
                  <a:pt x="293824" y="329883"/>
                </a:cubicBezTo>
                <a:cubicBezTo>
                  <a:pt x="297392" y="326314"/>
                  <a:pt x="301618" y="324530"/>
                  <a:pt x="306501" y="324530"/>
                </a:cubicBezTo>
                <a:lnTo>
                  <a:pt x="324531" y="324530"/>
                </a:lnTo>
                <a:cubicBezTo>
                  <a:pt x="344438" y="324530"/>
                  <a:pt x="361434" y="317487"/>
                  <a:pt x="375520" y="303402"/>
                </a:cubicBezTo>
                <a:cubicBezTo>
                  <a:pt x="389606" y="289316"/>
                  <a:pt x="396648" y="272320"/>
                  <a:pt x="396648" y="252412"/>
                </a:cubicBezTo>
                <a:lnTo>
                  <a:pt x="396648" y="243398"/>
                </a:lnTo>
                <a:cubicBezTo>
                  <a:pt x="396648" y="235886"/>
                  <a:pt x="394019" y="229500"/>
                  <a:pt x="388761" y="224242"/>
                </a:cubicBezTo>
                <a:cubicBezTo>
                  <a:pt x="383502" y="218983"/>
                  <a:pt x="377117" y="216354"/>
                  <a:pt x="369604" y="216354"/>
                </a:cubicBezTo>
                <a:lnTo>
                  <a:pt x="306501" y="216354"/>
                </a:lnTo>
                <a:cubicBezTo>
                  <a:pt x="291476" y="216354"/>
                  <a:pt x="278705" y="211095"/>
                  <a:pt x="268188" y="200578"/>
                </a:cubicBezTo>
                <a:cubicBezTo>
                  <a:pt x="257671" y="190061"/>
                  <a:pt x="252413" y="177290"/>
                  <a:pt x="252413" y="162265"/>
                </a:cubicBezTo>
                <a:lnTo>
                  <a:pt x="252413" y="54088"/>
                </a:lnTo>
                <a:cubicBezTo>
                  <a:pt x="252413" y="39064"/>
                  <a:pt x="257671" y="26293"/>
                  <a:pt x="268188" y="15776"/>
                </a:cubicBezTo>
                <a:cubicBezTo>
                  <a:pt x="278705" y="5259"/>
                  <a:pt x="291476" y="0"/>
                  <a:pt x="306501" y="0"/>
                </a:cubicBezTo>
                <a:close/>
                <a:moveTo>
                  <a:pt x="54089" y="0"/>
                </a:moveTo>
                <a:lnTo>
                  <a:pt x="162265" y="0"/>
                </a:lnTo>
                <a:cubicBezTo>
                  <a:pt x="177290" y="0"/>
                  <a:pt x="190061" y="5259"/>
                  <a:pt x="200578" y="15776"/>
                </a:cubicBezTo>
                <a:cubicBezTo>
                  <a:pt x="211095" y="26293"/>
                  <a:pt x="216354" y="39064"/>
                  <a:pt x="216354" y="54088"/>
                </a:cubicBezTo>
                <a:lnTo>
                  <a:pt x="216354" y="252412"/>
                </a:lnTo>
                <a:cubicBezTo>
                  <a:pt x="216354" y="271945"/>
                  <a:pt x="212550" y="290584"/>
                  <a:pt x="204944" y="308332"/>
                </a:cubicBezTo>
                <a:cubicBezTo>
                  <a:pt x="197339" y="326080"/>
                  <a:pt x="187056" y="341433"/>
                  <a:pt x="174097" y="354392"/>
                </a:cubicBezTo>
                <a:cubicBezTo>
                  <a:pt x="161138" y="367350"/>
                  <a:pt x="145785" y="377633"/>
                  <a:pt x="128038" y="385239"/>
                </a:cubicBezTo>
                <a:cubicBezTo>
                  <a:pt x="110290" y="392845"/>
                  <a:pt x="91650" y="396648"/>
                  <a:pt x="72118" y="396648"/>
                </a:cubicBezTo>
                <a:lnTo>
                  <a:pt x="54089" y="396648"/>
                </a:lnTo>
                <a:cubicBezTo>
                  <a:pt x="49205" y="396648"/>
                  <a:pt x="44980" y="394864"/>
                  <a:pt x="41411" y="391296"/>
                </a:cubicBezTo>
                <a:cubicBezTo>
                  <a:pt x="37843" y="387727"/>
                  <a:pt x="36059" y="383502"/>
                  <a:pt x="36059" y="378619"/>
                </a:cubicBezTo>
                <a:lnTo>
                  <a:pt x="36059" y="342560"/>
                </a:lnTo>
                <a:cubicBezTo>
                  <a:pt x="36059" y="337677"/>
                  <a:pt x="37843" y="333451"/>
                  <a:pt x="41411" y="329883"/>
                </a:cubicBezTo>
                <a:cubicBezTo>
                  <a:pt x="44980" y="326314"/>
                  <a:pt x="49205" y="324530"/>
                  <a:pt x="54089" y="324530"/>
                </a:cubicBezTo>
                <a:lnTo>
                  <a:pt x="72118" y="324530"/>
                </a:lnTo>
                <a:cubicBezTo>
                  <a:pt x="92025" y="324530"/>
                  <a:pt x="109022" y="317487"/>
                  <a:pt x="123108" y="303402"/>
                </a:cubicBezTo>
                <a:cubicBezTo>
                  <a:pt x="137193" y="289316"/>
                  <a:pt x="144236" y="272320"/>
                  <a:pt x="144236" y="252412"/>
                </a:cubicBezTo>
                <a:lnTo>
                  <a:pt x="144236" y="243398"/>
                </a:lnTo>
                <a:cubicBezTo>
                  <a:pt x="144236" y="235886"/>
                  <a:pt x="141606" y="229500"/>
                  <a:pt x="136348" y="224242"/>
                </a:cubicBezTo>
                <a:cubicBezTo>
                  <a:pt x="131089" y="218983"/>
                  <a:pt x="124704" y="216354"/>
                  <a:pt x="117192" y="216354"/>
                </a:cubicBezTo>
                <a:lnTo>
                  <a:pt x="54089" y="216354"/>
                </a:lnTo>
                <a:cubicBezTo>
                  <a:pt x="39064" y="216354"/>
                  <a:pt x="26293" y="211095"/>
                  <a:pt x="15776" y="200578"/>
                </a:cubicBezTo>
                <a:cubicBezTo>
                  <a:pt x="5258" y="190061"/>
                  <a:pt x="0" y="177290"/>
                  <a:pt x="0" y="162265"/>
                </a:cubicBezTo>
                <a:lnTo>
                  <a:pt x="0" y="54088"/>
                </a:lnTo>
                <a:cubicBezTo>
                  <a:pt x="0" y="39064"/>
                  <a:pt x="5258" y="26293"/>
                  <a:pt x="15776" y="15776"/>
                </a:cubicBezTo>
                <a:cubicBezTo>
                  <a:pt x="26293" y="5259"/>
                  <a:pt x="39064" y="0"/>
                  <a:pt x="54089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80D3D70-E734-5767-6E24-DFF18F071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6138" y="1052513"/>
            <a:ext cx="7899400" cy="5259387"/>
          </a:xfrm>
        </p:spPr>
        <p:txBody>
          <a:bodyPr anchor="ctr" anchorCtr="0"/>
          <a:lstStyle>
            <a:lvl1pPr algn="ctr">
              <a:lnSpc>
                <a:spcPct val="150000"/>
              </a:lnSpc>
              <a:spcBef>
                <a:spcPts val="0"/>
              </a:spcBef>
              <a:defRPr sz="3200" b="1" i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6340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7B2EB2-DB94-4144-99AC-97BFAAAC7041}"/>
              </a:ext>
            </a:extLst>
          </p:cNvPr>
          <p:cNvSpPr/>
          <p:nvPr userDrawn="1"/>
        </p:nvSpPr>
        <p:spPr>
          <a:xfrm>
            <a:off x="358775" y="358775"/>
            <a:ext cx="11472863" cy="6138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D74980-CC99-17F3-5711-A6B2EC09CAE9}"/>
              </a:ext>
            </a:extLst>
          </p:cNvPr>
          <p:cNvSpPr/>
          <p:nvPr userDrawn="1"/>
        </p:nvSpPr>
        <p:spPr>
          <a:xfrm>
            <a:off x="308008" y="250257"/>
            <a:ext cx="866274" cy="448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1260AC7E-C1A0-E37E-536F-41148C3B6C90}"/>
              </a:ext>
            </a:extLst>
          </p:cNvPr>
          <p:cNvSpPr/>
          <p:nvPr userDrawn="1"/>
        </p:nvSpPr>
        <p:spPr>
          <a:xfrm>
            <a:off x="10286788" y="5853194"/>
            <a:ext cx="1905213" cy="1004807"/>
          </a:xfrm>
          <a:custGeom>
            <a:avLst/>
            <a:gdLst>
              <a:gd name="connsiteX0" fmla="*/ 1525452 w 1905213"/>
              <a:gd name="connsiteY0" fmla="*/ 0 h 1004807"/>
              <a:gd name="connsiteX1" fmla="*/ 1860084 w 1905213"/>
              <a:gd name="connsiteY1" fmla="*/ 33734 h 1004807"/>
              <a:gd name="connsiteX2" fmla="*/ 1905213 w 1905213"/>
              <a:gd name="connsiteY2" fmla="*/ 45338 h 1004807"/>
              <a:gd name="connsiteX3" fmla="*/ 1905213 w 1905213"/>
              <a:gd name="connsiteY3" fmla="*/ 1004807 h 1004807"/>
              <a:gd name="connsiteX4" fmla="*/ 0 w 1905213"/>
              <a:gd name="connsiteY4" fmla="*/ 1004807 h 1004807"/>
              <a:gd name="connsiteX5" fmla="*/ 65439 w 1905213"/>
              <a:gd name="connsiteY5" fmla="*/ 868964 h 1004807"/>
              <a:gd name="connsiteX6" fmla="*/ 1525452 w 1905213"/>
              <a:gd name="connsiteY6" fmla="*/ 0 h 100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213" h="1004807">
                <a:moveTo>
                  <a:pt x="1525452" y="0"/>
                </a:moveTo>
                <a:cubicBezTo>
                  <a:pt x="1640080" y="0"/>
                  <a:pt x="1751995" y="11616"/>
                  <a:pt x="1860084" y="33734"/>
                </a:cubicBezTo>
                <a:lnTo>
                  <a:pt x="1905213" y="45338"/>
                </a:lnTo>
                <a:lnTo>
                  <a:pt x="1905213" y="1004807"/>
                </a:lnTo>
                <a:lnTo>
                  <a:pt x="0" y="1004807"/>
                </a:lnTo>
                <a:lnTo>
                  <a:pt x="65439" y="868964"/>
                </a:lnTo>
                <a:cubicBezTo>
                  <a:pt x="346613" y="351370"/>
                  <a:pt x="894999" y="0"/>
                  <a:pt x="1525452" y="0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C9FC0675-16DB-BB5C-7FCC-A5A4BFFB9D7B}"/>
              </a:ext>
            </a:extLst>
          </p:cNvPr>
          <p:cNvSpPr/>
          <p:nvPr userDrawn="1"/>
        </p:nvSpPr>
        <p:spPr>
          <a:xfrm>
            <a:off x="1" y="0"/>
            <a:ext cx="2116311" cy="1772899"/>
          </a:xfrm>
          <a:custGeom>
            <a:avLst/>
            <a:gdLst>
              <a:gd name="connsiteX0" fmla="*/ 0 w 2116311"/>
              <a:gd name="connsiteY0" fmla="*/ 0 h 1772899"/>
              <a:gd name="connsiteX1" fmla="*/ 2110631 w 2116311"/>
              <a:gd name="connsiteY1" fmla="*/ 0 h 1772899"/>
              <a:gd name="connsiteX2" fmla="*/ 2116311 w 2116311"/>
              <a:gd name="connsiteY2" fmla="*/ 112483 h 1772899"/>
              <a:gd name="connsiteX3" fmla="*/ 455895 w 2116311"/>
              <a:gd name="connsiteY3" fmla="*/ 1772899 h 1772899"/>
              <a:gd name="connsiteX4" fmla="*/ 121263 w 2116311"/>
              <a:gd name="connsiteY4" fmla="*/ 1739165 h 1772899"/>
              <a:gd name="connsiteX5" fmla="*/ 0 w 2116311"/>
              <a:gd name="connsiteY5" fmla="*/ 1707985 h 17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311" h="1772899">
                <a:moveTo>
                  <a:pt x="0" y="0"/>
                </a:moveTo>
                <a:lnTo>
                  <a:pt x="2110631" y="0"/>
                </a:lnTo>
                <a:lnTo>
                  <a:pt x="2116311" y="112483"/>
                </a:lnTo>
                <a:cubicBezTo>
                  <a:pt x="2116311" y="1029505"/>
                  <a:pt x="1372917" y="1772899"/>
                  <a:pt x="455895" y="1772899"/>
                </a:cubicBezTo>
                <a:cubicBezTo>
                  <a:pt x="341267" y="1772899"/>
                  <a:pt x="229352" y="1761284"/>
                  <a:pt x="121263" y="1739165"/>
                </a:cubicBezTo>
                <a:lnTo>
                  <a:pt x="0" y="1707985"/>
                </a:ln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Freeform 394">
            <a:extLst>
              <a:ext uri="{FF2B5EF4-FFF2-40B4-BE49-F238E27FC236}">
                <a16:creationId xmlns:a16="http://schemas.microsoft.com/office/drawing/2014/main" id="{841AE71F-238D-0D92-DEE5-6BD0027B3C72}"/>
              </a:ext>
            </a:extLst>
          </p:cNvPr>
          <p:cNvSpPr/>
          <p:nvPr userDrawn="1"/>
        </p:nvSpPr>
        <p:spPr>
          <a:xfrm>
            <a:off x="435875" y="326672"/>
            <a:ext cx="1470537" cy="1244298"/>
          </a:xfrm>
          <a:custGeom>
            <a:avLst/>
            <a:gdLst>
              <a:gd name="connsiteX0" fmla="*/ 396648 w 468766"/>
              <a:gd name="connsiteY0" fmla="*/ 0 h 396648"/>
              <a:gd name="connsiteX1" fmla="*/ 414678 w 468766"/>
              <a:gd name="connsiteY1" fmla="*/ 0 h 396648"/>
              <a:gd name="connsiteX2" fmla="*/ 427355 w 468766"/>
              <a:gd name="connsiteY2" fmla="*/ 5352 h 396648"/>
              <a:gd name="connsiteX3" fmla="*/ 432707 w 468766"/>
              <a:gd name="connsiteY3" fmla="*/ 18029 h 396648"/>
              <a:gd name="connsiteX4" fmla="*/ 432707 w 468766"/>
              <a:gd name="connsiteY4" fmla="*/ 54088 h 396648"/>
              <a:gd name="connsiteX5" fmla="*/ 427355 w 468766"/>
              <a:gd name="connsiteY5" fmla="*/ 66765 h 396648"/>
              <a:gd name="connsiteX6" fmla="*/ 414678 w 468766"/>
              <a:gd name="connsiteY6" fmla="*/ 72118 h 396648"/>
              <a:gd name="connsiteX7" fmla="*/ 396648 w 468766"/>
              <a:gd name="connsiteY7" fmla="*/ 72118 h 396648"/>
              <a:gd name="connsiteX8" fmla="*/ 345659 w 468766"/>
              <a:gd name="connsiteY8" fmla="*/ 93246 h 396648"/>
              <a:gd name="connsiteX9" fmla="*/ 324530 w 468766"/>
              <a:gd name="connsiteY9" fmla="*/ 144236 h 396648"/>
              <a:gd name="connsiteX10" fmla="*/ 324530 w 468766"/>
              <a:gd name="connsiteY10" fmla="*/ 153250 h 396648"/>
              <a:gd name="connsiteX11" fmla="*/ 332418 w 468766"/>
              <a:gd name="connsiteY11" fmla="*/ 172407 h 396648"/>
              <a:gd name="connsiteX12" fmla="*/ 351574 w 468766"/>
              <a:gd name="connsiteY12" fmla="*/ 180295 h 396648"/>
              <a:gd name="connsiteX13" fmla="*/ 414678 w 468766"/>
              <a:gd name="connsiteY13" fmla="*/ 180295 h 396648"/>
              <a:gd name="connsiteX14" fmla="*/ 452990 w 468766"/>
              <a:gd name="connsiteY14" fmla="*/ 196070 h 396648"/>
              <a:gd name="connsiteX15" fmla="*/ 468766 w 468766"/>
              <a:gd name="connsiteY15" fmla="*/ 234383 h 396648"/>
              <a:gd name="connsiteX16" fmla="*/ 468766 w 468766"/>
              <a:gd name="connsiteY16" fmla="*/ 342560 h 396648"/>
              <a:gd name="connsiteX17" fmla="*/ 452990 w 468766"/>
              <a:gd name="connsiteY17" fmla="*/ 380873 h 396648"/>
              <a:gd name="connsiteX18" fmla="*/ 414678 w 468766"/>
              <a:gd name="connsiteY18" fmla="*/ 396648 h 396648"/>
              <a:gd name="connsiteX19" fmla="*/ 306500 w 468766"/>
              <a:gd name="connsiteY19" fmla="*/ 396648 h 396648"/>
              <a:gd name="connsiteX20" fmla="*/ 268188 w 468766"/>
              <a:gd name="connsiteY20" fmla="*/ 380873 h 396648"/>
              <a:gd name="connsiteX21" fmla="*/ 252413 w 468766"/>
              <a:gd name="connsiteY21" fmla="*/ 342560 h 396648"/>
              <a:gd name="connsiteX22" fmla="*/ 252413 w 468766"/>
              <a:gd name="connsiteY22" fmla="*/ 144236 h 396648"/>
              <a:gd name="connsiteX23" fmla="*/ 263822 w 468766"/>
              <a:gd name="connsiteY23" fmla="*/ 88316 h 396648"/>
              <a:gd name="connsiteX24" fmla="*/ 294669 w 468766"/>
              <a:gd name="connsiteY24" fmla="*/ 42256 h 396648"/>
              <a:gd name="connsiteX25" fmla="*/ 340729 w 468766"/>
              <a:gd name="connsiteY25" fmla="*/ 11409 h 396648"/>
              <a:gd name="connsiteX26" fmla="*/ 396648 w 468766"/>
              <a:gd name="connsiteY26" fmla="*/ 0 h 396648"/>
              <a:gd name="connsiteX27" fmla="*/ 144235 w 468766"/>
              <a:gd name="connsiteY27" fmla="*/ 0 h 396648"/>
              <a:gd name="connsiteX28" fmla="*/ 162265 w 468766"/>
              <a:gd name="connsiteY28" fmla="*/ 0 h 396648"/>
              <a:gd name="connsiteX29" fmla="*/ 174942 w 468766"/>
              <a:gd name="connsiteY29" fmla="*/ 5352 h 396648"/>
              <a:gd name="connsiteX30" fmla="*/ 180294 w 468766"/>
              <a:gd name="connsiteY30" fmla="*/ 18029 h 396648"/>
              <a:gd name="connsiteX31" fmla="*/ 180294 w 468766"/>
              <a:gd name="connsiteY31" fmla="*/ 54088 h 396648"/>
              <a:gd name="connsiteX32" fmla="*/ 174942 w 468766"/>
              <a:gd name="connsiteY32" fmla="*/ 66765 h 396648"/>
              <a:gd name="connsiteX33" fmla="*/ 162265 w 468766"/>
              <a:gd name="connsiteY33" fmla="*/ 72118 h 396648"/>
              <a:gd name="connsiteX34" fmla="*/ 144235 w 468766"/>
              <a:gd name="connsiteY34" fmla="*/ 72118 h 396648"/>
              <a:gd name="connsiteX35" fmla="*/ 93246 w 468766"/>
              <a:gd name="connsiteY35" fmla="*/ 93246 h 396648"/>
              <a:gd name="connsiteX36" fmla="*/ 72118 w 468766"/>
              <a:gd name="connsiteY36" fmla="*/ 144236 h 396648"/>
              <a:gd name="connsiteX37" fmla="*/ 72118 w 468766"/>
              <a:gd name="connsiteY37" fmla="*/ 153250 h 396648"/>
              <a:gd name="connsiteX38" fmla="*/ 80006 w 468766"/>
              <a:gd name="connsiteY38" fmla="*/ 172407 h 396648"/>
              <a:gd name="connsiteX39" fmla="*/ 99162 w 468766"/>
              <a:gd name="connsiteY39" fmla="*/ 180295 h 396648"/>
              <a:gd name="connsiteX40" fmla="*/ 162265 w 468766"/>
              <a:gd name="connsiteY40" fmla="*/ 180295 h 396648"/>
              <a:gd name="connsiteX41" fmla="*/ 200578 w 468766"/>
              <a:gd name="connsiteY41" fmla="*/ 196070 h 396648"/>
              <a:gd name="connsiteX42" fmla="*/ 216354 w 468766"/>
              <a:gd name="connsiteY42" fmla="*/ 234383 h 396648"/>
              <a:gd name="connsiteX43" fmla="*/ 216354 w 468766"/>
              <a:gd name="connsiteY43" fmla="*/ 342560 h 396648"/>
              <a:gd name="connsiteX44" fmla="*/ 200578 w 468766"/>
              <a:gd name="connsiteY44" fmla="*/ 380873 h 396648"/>
              <a:gd name="connsiteX45" fmla="*/ 162265 w 468766"/>
              <a:gd name="connsiteY45" fmla="*/ 396648 h 396648"/>
              <a:gd name="connsiteX46" fmla="*/ 54088 w 468766"/>
              <a:gd name="connsiteY46" fmla="*/ 396648 h 396648"/>
              <a:gd name="connsiteX47" fmla="*/ 15776 w 468766"/>
              <a:gd name="connsiteY47" fmla="*/ 380873 h 396648"/>
              <a:gd name="connsiteX48" fmla="*/ 0 w 468766"/>
              <a:gd name="connsiteY48" fmla="*/ 342560 h 396648"/>
              <a:gd name="connsiteX49" fmla="*/ 0 w 468766"/>
              <a:gd name="connsiteY49" fmla="*/ 144236 h 396648"/>
              <a:gd name="connsiteX50" fmla="*/ 11409 w 468766"/>
              <a:gd name="connsiteY50" fmla="*/ 88316 h 396648"/>
              <a:gd name="connsiteX51" fmla="*/ 42256 w 468766"/>
              <a:gd name="connsiteY51" fmla="*/ 42256 h 396648"/>
              <a:gd name="connsiteX52" fmla="*/ 88316 w 468766"/>
              <a:gd name="connsiteY52" fmla="*/ 11409 h 396648"/>
              <a:gd name="connsiteX53" fmla="*/ 144235 w 468766"/>
              <a:gd name="connsiteY53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8766" h="396648">
                <a:moveTo>
                  <a:pt x="396648" y="0"/>
                </a:moveTo>
                <a:lnTo>
                  <a:pt x="414678" y="0"/>
                </a:lnTo>
                <a:cubicBezTo>
                  <a:pt x="419560" y="0"/>
                  <a:pt x="423786" y="1784"/>
                  <a:pt x="427355" y="5352"/>
                </a:cubicBezTo>
                <a:cubicBezTo>
                  <a:pt x="430923" y="8921"/>
                  <a:pt x="432707" y="13146"/>
                  <a:pt x="432707" y="18029"/>
                </a:cubicBezTo>
                <a:lnTo>
                  <a:pt x="432707" y="54088"/>
                </a:lnTo>
                <a:cubicBezTo>
                  <a:pt x="432707" y="58971"/>
                  <a:pt x="430923" y="63197"/>
                  <a:pt x="427355" y="66765"/>
                </a:cubicBezTo>
                <a:cubicBezTo>
                  <a:pt x="423786" y="70334"/>
                  <a:pt x="419560" y="72118"/>
                  <a:pt x="414678" y="72118"/>
                </a:cubicBezTo>
                <a:lnTo>
                  <a:pt x="396648" y="72118"/>
                </a:lnTo>
                <a:cubicBezTo>
                  <a:pt x="376741" y="72118"/>
                  <a:pt x="359744" y="79161"/>
                  <a:pt x="345659" y="93246"/>
                </a:cubicBezTo>
                <a:cubicBezTo>
                  <a:pt x="331573" y="107332"/>
                  <a:pt x="324530" y="124328"/>
                  <a:pt x="324530" y="144236"/>
                </a:cubicBezTo>
                <a:lnTo>
                  <a:pt x="324530" y="153250"/>
                </a:lnTo>
                <a:cubicBezTo>
                  <a:pt x="324530" y="160763"/>
                  <a:pt x="327160" y="167148"/>
                  <a:pt x="332418" y="172407"/>
                </a:cubicBezTo>
                <a:cubicBezTo>
                  <a:pt x="337677" y="177665"/>
                  <a:pt x="344062" y="180295"/>
                  <a:pt x="351574" y="180295"/>
                </a:cubicBezTo>
                <a:lnTo>
                  <a:pt x="414678" y="180295"/>
                </a:lnTo>
                <a:cubicBezTo>
                  <a:pt x="429702" y="180295"/>
                  <a:pt x="442474" y="185553"/>
                  <a:pt x="452990" y="196070"/>
                </a:cubicBezTo>
                <a:cubicBezTo>
                  <a:pt x="463508" y="206588"/>
                  <a:pt x="468766" y="219358"/>
                  <a:pt x="468766" y="234383"/>
                </a:cubicBezTo>
                <a:lnTo>
                  <a:pt x="468766" y="342560"/>
                </a:lnTo>
                <a:cubicBezTo>
                  <a:pt x="468766" y="357585"/>
                  <a:pt x="463508" y="370355"/>
                  <a:pt x="452990" y="380873"/>
                </a:cubicBezTo>
                <a:cubicBezTo>
                  <a:pt x="442474" y="391390"/>
                  <a:pt x="429702" y="396648"/>
                  <a:pt x="414678" y="396648"/>
                </a:cubicBezTo>
                <a:lnTo>
                  <a:pt x="306500" y="396648"/>
                </a:lnTo>
                <a:cubicBezTo>
                  <a:pt x="291476" y="396648"/>
                  <a:pt x="278706" y="391390"/>
                  <a:pt x="268188" y="380873"/>
                </a:cubicBezTo>
                <a:cubicBezTo>
                  <a:pt x="257671" y="370355"/>
                  <a:pt x="252413" y="357585"/>
                  <a:pt x="252413" y="342560"/>
                </a:cubicBezTo>
                <a:lnTo>
                  <a:pt x="252413" y="144236"/>
                </a:lnTo>
                <a:cubicBezTo>
                  <a:pt x="252413" y="124704"/>
                  <a:pt x="256215" y="106064"/>
                  <a:pt x="263822" y="88316"/>
                </a:cubicBezTo>
                <a:cubicBezTo>
                  <a:pt x="271428" y="70568"/>
                  <a:pt x="281710" y="55215"/>
                  <a:pt x="294669" y="42256"/>
                </a:cubicBezTo>
                <a:cubicBezTo>
                  <a:pt x="307628" y="29298"/>
                  <a:pt x="322981" y="19015"/>
                  <a:pt x="340729" y="11409"/>
                </a:cubicBezTo>
                <a:cubicBezTo>
                  <a:pt x="358476" y="3803"/>
                  <a:pt x="377117" y="0"/>
                  <a:pt x="396648" y="0"/>
                </a:cubicBezTo>
                <a:close/>
                <a:moveTo>
                  <a:pt x="144235" y="0"/>
                </a:moveTo>
                <a:lnTo>
                  <a:pt x="162265" y="0"/>
                </a:lnTo>
                <a:cubicBezTo>
                  <a:pt x="167148" y="0"/>
                  <a:pt x="171374" y="1784"/>
                  <a:pt x="174942" y="5352"/>
                </a:cubicBezTo>
                <a:cubicBezTo>
                  <a:pt x="178511" y="8921"/>
                  <a:pt x="180294" y="13146"/>
                  <a:pt x="180294" y="18029"/>
                </a:cubicBezTo>
                <a:lnTo>
                  <a:pt x="180294" y="54088"/>
                </a:lnTo>
                <a:cubicBezTo>
                  <a:pt x="180294" y="58971"/>
                  <a:pt x="178511" y="63197"/>
                  <a:pt x="174942" y="66765"/>
                </a:cubicBezTo>
                <a:cubicBezTo>
                  <a:pt x="171374" y="70334"/>
                  <a:pt x="167148" y="72118"/>
                  <a:pt x="162265" y="72118"/>
                </a:cubicBezTo>
                <a:lnTo>
                  <a:pt x="144235" y="72118"/>
                </a:lnTo>
                <a:cubicBezTo>
                  <a:pt x="124328" y="72118"/>
                  <a:pt x="107331" y="79161"/>
                  <a:pt x="93246" y="93246"/>
                </a:cubicBezTo>
                <a:cubicBezTo>
                  <a:pt x="79160" y="107332"/>
                  <a:pt x="72118" y="124328"/>
                  <a:pt x="72118" y="144236"/>
                </a:cubicBezTo>
                <a:lnTo>
                  <a:pt x="72118" y="153250"/>
                </a:lnTo>
                <a:cubicBezTo>
                  <a:pt x="72118" y="160763"/>
                  <a:pt x="74747" y="167148"/>
                  <a:pt x="80006" y="172407"/>
                </a:cubicBezTo>
                <a:cubicBezTo>
                  <a:pt x="85265" y="177665"/>
                  <a:pt x="91650" y="180295"/>
                  <a:pt x="99162" y="180295"/>
                </a:cubicBezTo>
                <a:lnTo>
                  <a:pt x="162265" y="180295"/>
                </a:lnTo>
                <a:cubicBezTo>
                  <a:pt x="177290" y="180295"/>
                  <a:pt x="190061" y="185553"/>
                  <a:pt x="200578" y="196070"/>
                </a:cubicBezTo>
                <a:cubicBezTo>
                  <a:pt x="211095" y="206588"/>
                  <a:pt x="216354" y="219358"/>
                  <a:pt x="216354" y="234383"/>
                </a:cubicBezTo>
                <a:lnTo>
                  <a:pt x="216354" y="342560"/>
                </a:lnTo>
                <a:cubicBezTo>
                  <a:pt x="216354" y="357585"/>
                  <a:pt x="211095" y="370355"/>
                  <a:pt x="200578" y="380873"/>
                </a:cubicBezTo>
                <a:cubicBezTo>
                  <a:pt x="190061" y="391390"/>
                  <a:pt x="177290" y="396648"/>
                  <a:pt x="162265" y="396648"/>
                </a:cubicBezTo>
                <a:lnTo>
                  <a:pt x="54088" y="396648"/>
                </a:lnTo>
                <a:cubicBezTo>
                  <a:pt x="39064" y="396648"/>
                  <a:pt x="26293" y="391390"/>
                  <a:pt x="15776" y="380873"/>
                </a:cubicBezTo>
                <a:cubicBezTo>
                  <a:pt x="5259" y="370355"/>
                  <a:pt x="0" y="357585"/>
                  <a:pt x="0" y="342560"/>
                </a:cubicBezTo>
                <a:lnTo>
                  <a:pt x="0" y="144236"/>
                </a:lnTo>
                <a:cubicBezTo>
                  <a:pt x="0" y="124704"/>
                  <a:pt x="3803" y="106064"/>
                  <a:pt x="11409" y="88316"/>
                </a:cubicBezTo>
                <a:cubicBezTo>
                  <a:pt x="19015" y="70568"/>
                  <a:pt x="29298" y="55215"/>
                  <a:pt x="42256" y="42256"/>
                </a:cubicBezTo>
                <a:cubicBezTo>
                  <a:pt x="55215" y="29298"/>
                  <a:pt x="70568" y="19015"/>
                  <a:pt x="88316" y="11409"/>
                </a:cubicBezTo>
                <a:cubicBezTo>
                  <a:pt x="106064" y="3803"/>
                  <a:pt x="124704" y="0"/>
                  <a:pt x="1442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Freeform 395">
            <a:extLst>
              <a:ext uri="{FF2B5EF4-FFF2-40B4-BE49-F238E27FC236}">
                <a16:creationId xmlns:a16="http://schemas.microsoft.com/office/drawing/2014/main" id="{2E2991E4-1925-D6A2-1710-D7D03597406E}"/>
              </a:ext>
            </a:extLst>
          </p:cNvPr>
          <p:cNvSpPr/>
          <p:nvPr userDrawn="1"/>
        </p:nvSpPr>
        <p:spPr>
          <a:xfrm>
            <a:off x="10450886" y="5416166"/>
            <a:ext cx="1470537" cy="1244298"/>
          </a:xfrm>
          <a:custGeom>
            <a:avLst/>
            <a:gdLst>
              <a:gd name="connsiteX0" fmla="*/ 306501 w 468766"/>
              <a:gd name="connsiteY0" fmla="*/ 0 h 396648"/>
              <a:gd name="connsiteX1" fmla="*/ 414678 w 468766"/>
              <a:gd name="connsiteY1" fmla="*/ 0 h 396648"/>
              <a:gd name="connsiteX2" fmla="*/ 452990 w 468766"/>
              <a:gd name="connsiteY2" fmla="*/ 15776 h 396648"/>
              <a:gd name="connsiteX3" fmla="*/ 468766 w 468766"/>
              <a:gd name="connsiteY3" fmla="*/ 54088 h 396648"/>
              <a:gd name="connsiteX4" fmla="*/ 468766 w 468766"/>
              <a:gd name="connsiteY4" fmla="*/ 252412 h 396648"/>
              <a:gd name="connsiteX5" fmla="*/ 457357 w 468766"/>
              <a:gd name="connsiteY5" fmla="*/ 308332 h 396648"/>
              <a:gd name="connsiteX6" fmla="*/ 426509 w 468766"/>
              <a:gd name="connsiteY6" fmla="*/ 354392 h 396648"/>
              <a:gd name="connsiteX7" fmla="*/ 380450 w 468766"/>
              <a:gd name="connsiteY7" fmla="*/ 385239 h 396648"/>
              <a:gd name="connsiteX8" fmla="*/ 324531 w 468766"/>
              <a:gd name="connsiteY8" fmla="*/ 396648 h 396648"/>
              <a:gd name="connsiteX9" fmla="*/ 306501 w 468766"/>
              <a:gd name="connsiteY9" fmla="*/ 396648 h 396648"/>
              <a:gd name="connsiteX10" fmla="*/ 293824 w 468766"/>
              <a:gd name="connsiteY10" fmla="*/ 391296 h 396648"/>
              <a:gd name="connsiteX11" fmla="*/ 288471 w 468766"/>
              <a:gd name="connsiteY11" fmla="*/ 378619 h 396648"/>
              <a:gd name="connsiteX12" fmla="*/ 288471 w 468766"/>
              <a:gd name="connsiteY12" fmla="*/ 342560 h 396648"/>
              <a:gd name="connsiteX13" fmla="*/ 293824 w 468766"/>
              <a:gd name="connsiteY13" fmla="*/ 329883 h 396648"/>
              <a:gd name="connsiteX14" fmla="*/ 306501 w 468766"/>
              <a:gd name="connsiteY14" fmla="*/ 324530 h 396648"/>
              <a:gd name="connsiteX15" fmla="*/ 324531 w 468766"/>
              <a:gd name="connsiteY15" fmla="*/ 324530 h 396648"/>
              <a:gd name="connsiteX16" fmla="*/ 375520 w 468766"/>
              <a:gd name="connsiteY16" fmla="*/ 303402 h 396648"/>
              <a:gd name="connsiteX17" fmla="*/ 396648 w 468766"/>
              <a:gd name="connsiteY17" fmla="*/ 252412 h 396648"/>
              <a:gd name="connsiteX18" fmla="*/ 396648 w 468766"/>
              <a:gd name="connsiteY18" fmla="*/ 243398 h 396648"/>
              <a:gd name="connsiteX19" fmla="*/ 388761 w 468766"/>
              <a:gd name="connsiteY19" fmla="*/ 224242 h 396648"/>
              <a:gd name="connsiteX20" fmla="*/ 369604 w 468766"/>
              <a:gd name="connsiteY20" fmla="*/ 216354 h 396648"/>
              <a:gd name="connsiteX21" fmla="*/ 306501 w 468766"/>
              <a:gd name="connsiteY21" fmla="*/ 216354 h 396648"/>
              <a:gd name="connsiteX22" fmla="*/ 268188 w 468766"/>
              <a:gd name="connsiteY22" fmla="*/ 200578 h 396648"/>
              <a:gd name="connsiteX23" fmla="*/ 252413 w 468766"/>
              <a:gd name="connsiteY23" fmla="*/ 162265 h 396648"/>
              <a:gd name="connsiteX24" fmla="*/ 252413 w 468766"/>
              <a:gd name="connsiteY24" fmla="*/ 54088 h 396648"/>
              <a:gd name="connsiteX25" fmla="*/ 268188 w 468766"/>
              <a:gd name="connsiteY25" fmla="*/ 15776 h 396648"/>
              <a:gd name="connsiteX26" fmla="*/ 306501 w 468766"/>
              <a:gd name="connsiteY26" fmla="*/ 0 h 396648"/>
              <a:gd name="connsiteX27" fmla="*/ 54089 w 468766"/>
              <a:gd name="connsiteY27" fmla="*/ 0 h 396648"/>
              <a:gd name="connsiteX28" fmla="*/ 162265 w 468766"/>
              <a:gd name="connsiteY28" fmla="*/ 0 h 396648"/>
              <a:gd name="connsiteX29" fmla="*/ 200578 w 468766"/>
              <a:gd name="connsiteY29" fmla="*/ 15776 h 396648"/>
              <a:gd name="connsiteX30" fmla="*/ 216354 w 468766"/>
              <a:gd name="connsiteY30" fmla="*/ 54088 h 396648"/>
              <a:gd name="connsiteX31" fmla="*/ 216354 w 468766"/>
              <a:gd name="connsiteY31" fmla="*/ 252412 h 396648"/>
              <a:gd name="connsiteX32" fmla="*/ 204944 w 468766"/>
              <a:gd name="connsiteY32" fmla="*/ 308332 h 396648"/>
              <a:gd name="connsiteX33" fmla="*/ 174097 w 468766"/>
              <a:gd name="connsiteY33" fmla="*/ 354392 h 396648"/>
              <a:gd name="connsiteX34" fmla="*/ 128038 w 468766"/>
              <a:gd name="connsiteY34" fmla="*/ 385239 h 396648"/>
              <a:gd name="connsiteX35" fmla="*/ 72118 w 468766"/>
              <a:gd name="connsiteY35" fmla="*/ 396648 h 396648"/>
              <a:gd name="connsiteX36" fmla="*/ 54089 w 468766"/>
              <a:gd name="connsiteY36" fmla="*/ 396648 h 396648"/>
              <a:gd name="connsiteX37" fmla="*/ 41411 w 468766"/>
              <a:gd name="connsiteY37" fmla="*/ 391296 h 396648"/>
              <a:gd name="connsiteX38" fmla="*/ 36059 w 468766"/>
              <a:gd name="connsiteY38" fmla="*/ 378619 h 396648"/>
              <a:gd name="connsiteX39" fmla="*/ 36059 w 468766"/>
              <a:gd name="connsiteY39" fmla="*/ 342560 h 396648"/>
              <a:gd name="connsiteX40" fmla="*/ 41411 w 468766"/>
              <a:gd name="connsiteY40" fmla="*/ 329883 h 396648"/>
              <a:gd name="connsiteX41" fmla="*/ 54089 w 468766"/>
              <a:gd name="connsiteY41" fmla="*/ 324530 h 396648"/>
              <a:gd name="connsiteX42" fmla="*/ 72118 w 468766"/>
              <a:gd name="connsiteY42" fmla="*/ 324530 h 396648"/>
              <a:gd name="connsiteX43" fmla="*/ 123108 w 468766"/>
              <a:gd name="connsiteY43" fmla="*/ 303402 h 396648"/>
              <a:gd name="connsiteX44" fmla="*/ 144236 w 468766"/>
              <a:gd name="connsiteY44" fmla="*/ 252412 h 396648"/>
              <a:gd name="connsiteX45" fmla="*/ 144236 w 468766"/>
              <a:gd name="connsiteY45" fmla="*/ 243398 h 396648"/>
              <a:gd name="connsiteX46" fmla="*/ 136348 w 468766"/>
              <a:gd name="connsiteY46" fmla="*/ 224242 h 396648"/>
              <a:gd name="connsiteX47" fmla="*/ 117192 w 468766"/>
              <a:gd name="connsiteY47" fmla="*/ 216354 h 396648"/>
              <a:gd name="connsiteX48" fmla="*/ 54089 w 468766"/>
              <a:gd name="connsiteY48" fmla="*/ 216354 h 396648"/>
              <a:gd name="connsiteX49" fmla="*/ 15776 w 468766"/>
              <a:gd name="connsiteY49" fmla="*/ 200578 h 396648"/>
              <a:gd name="connsiteX50" fmla="*/ 0 w 468766"/>
              <a:gd name="connsiteY50" fmla="*/ 162265 h 396648"/>
              <a:gd name="connsiteX51" fmla="*/ 0 w 468766"/>
              <a:gd name="connsiteY51" fmla="*/ 54088 h 396648"/>
              <a:gd name="connsiteX52" fmla="*/ 15776 w 468766"/>
              <a:gd name="connsiteY52" fmla="*/ 15776 h 396648"/>
              <a:gd name="connsiteX53" fmla="*/ 54089 w 468766"/>
              <a:gd name="connsiteY53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8766" h="396648">
                <a:moveTo>
                  <a:pt x="306501" y="0"/>
                </a:moveTo>
                <a:lnTo>
                  <a:pt x="414678" y="0"/>
                </a:lnTo>
                <a:cubicBezTo>
                  <a:pt x="429702" y="0"/>
                  <a:pt x="442473" y="5259"/>
                  <a:pt x="452990" y="15776"/>
                </a:cubicBezTo>
                <a:cubicBezTo>
                  <a:pt x="463507" y="26293"/>
                  <a:pt x="468766" y="39064"/>
                  <a:pt x="468766" y="54088"/>
                </a:cubicBezTo>
                <a:lnTo>
                  <a:pt x="468766" y="252412"/>
                </a:lnTo>
                <a:cubicBezTo>
                  <a:pt x="468766" y="271945"/>
                  <a:pt x="464963" y="290584"/>
                  <a:pt x="457357" y="308332"/>
                </a:cubicBezTo>
                <a:cubicBezTo>
                  <a:pt x="449751" y="326080"/>
                  <a:pt x="439469" y="341433"/>
                  <a:pt x="426509" y="354392"/>
                </a:cubicBezTo>
                <a:cubicBezTo>
                  <a:pt x="413551" y="367350"/>
                  <a:pt x="398198" y="377633"/>
                  <a:pt x="380450" y="385239"/>
                </a:cubicBezTo>
                <a:cubicBezTo>
                  <a:pt x="362702" y="392845"/>
                  <a:pt x="344062" y="396648"/>
                  <a:pt x="324531" y="396648"/>
                </a:cubicBezTo>
                <a:lnTo>
                  <a:pt x="306501" y="396648"/>
                </a:lnTo>
                <a:cubicBezTo>
                  <a:pt x="301618" y="396648"/>
                  <a:pt x="297392" y="394864"/>
                  <a:pt x="293824" y="391296"/>
                </a:cubicBezTo>
                <a:cubicBezTo>
                  <a:pt x="290256" y="387727"/>
                  <a:pt x="288471" y="383502"/>
                  <a:pt x="288471" y="378619"/>
                </a:cubicBezTo>
                <a:lnTo>
                  <a:pt x="288471" y="342560"/>
                </a:lnTo>
                <a:cubicBezTo>
                  <a:pt x="288471" y="337677"/>
                  <a:pt x="290256" y="333451"/>
                  <a:pt x="293824" y="329883"/>
                </a:cubicBezTo>
                <a:cubicBezTo>
                  <a:pt x="297392" y="326314"/>
                  <a:pt x="301618" y="324530"/>
                  <a:pt x="306501" y="324530"/>
                </a:cubicBezTo>
                <a:lnTo>
                  <a:pt x="324531" y="324530"/>
                </a:lnTo>
                <a:cubicBezTo>
                  <a:pt x="344438" y="324530"/>
                  <a:pt x="361434" y="317487"/>
                  <a:pt x="375520" y="303402"/>
                </a:cubicBezTo>
                <a:cubicBezTo>
                  <a:pt x="389606" y="289316"/>
                  <a:pt x="396648" y="272320"/>
                  <a:pt x="396648" y="252412"/>
                </a:cubicBezTo>
                <a:lnTo>
                  <a:pt x="396648" y="243398"/>
                </a:lnTo>
                <a:cubicBezTo>
                  <a:pt x="396648" y="235886"/>
                  <a:pt x="394019" y="229500"/>
                  <a:pt x="388761" y="224242"/>
                </a:cubicBezTo>
                <a:cubicBezTo>
                  <a:pt x="383502" y="218983"/>
                  <a:pt x="377117" y="216354"/>
                  <a:pt x="369604" y="216354"/>
                </a:cubicBezTo>
                <a:lnTo>
                  <a:pt x="306501" y="216354"/>
                </a:lnTo>
                <a:cubicBezTo>
                  <a:pt x="291476" y="216354"/>
                  <a:pt x="278705" y="211095"/>
                  <a:pt x="268188" y="200578"/>
                </a:cubicBezTo>
                <a:cubicBezTo>
                  <a:pt x="257671" y="190061"/>
                  <a:pt x="252413" y="177290"/>
                  <a:pt x="252413" y="162265"/>
                </a:cubicBezTo>
                <a:lnTo>
                  <a:pt x="252413" y="54088"/>
                </a:lnTo>
                <a:cubicBezTo>
                  <a:pt x="252413" y="39064"/>
                  <a:pt x="257671" y="26293"/>
                  <a:pt x="268188" y="15776"/>
                </a:cubicBezTo>
                <a:cubicBezTo>
                  <a:pt x="278705" y="5259"/>
                  <a:pt x="291476" y="0"/>
                  <a:pt x="306501" y="0"/>
                </a:cubicBezTo>
                <a:close/>
                <a:moveTo>
                  <a:pt x="54089" y="0"/>
                </a:moveTo>
                <a:lnTo>
                  <a:pt x="162265" y="0"/>
                </a:lnTo>
                <a:cubicBezTo>
                  <a:pt x="177290" y="0"/>
                  <a:pt x="190061" y="5259"/>
                  <a:pt x="200578" y="15776"/>
                </a:cubicBezTo>
                <a:cubicBezTo>
                  <a:pt x="211095" y="26293"/>
                  <a:pt x="216354" y="39064"/>
                  <a:pt x="216354" y="54088"/>
                </a:cubicBezTo>
                <a:lnTo>
                  <a:pt x="216354" y="252412"/>
                </a:lnTo>
                <a:cubicBezTo>
                  <a:pt x="216354" y="271945"/>
                  <a:pt x="212550" y="290584"/>
                  <a:pt x="204944" y="308332"/>
                </a:cubicBezTo>
                <a:cubicBezTo>
                  <a:pt x="197339" y="326080"/>
                  <a:pt x="187056" y="341433"/>
                  <a:pt x="174097" y="354392"/>
                </a:cubicBezTo>
                <a:cubicBezTo>
                  <a:pt x="161138" y="367350"/>
                  <a:pt x="145785" y="377633"/>
                  <a:pt x="128038" y="385239"/>
                </a:cubicBezTo>
                <a:cubicBezTo>
                  <a:pt x="110290" y="392845"/>
                  <a:pt x="91650" y="396648"/>
                  <a:pt x="72118" y="396648"/>
                </a:cubicBezTo>
                <a:lnTo>
                  <a:pt x="54089" y="396648"/>
                </a:lnTo>
                <a:cubicBezTo>
                  <a:pt x="49205" y="396648"/>
                  <a:pt x="44980" y="394864"/>
                  <a:pt x="41411" y="391296"/>
                </a:cubicBezTo>
                <a:cubicBezTo>
                  <a:pt x="37843" y="387727"/>
                  <a:pt x="36059" y="383502"/>
                  <a:pt x="36059" y="378619"/>
                </a:cubicBezTo>
                <a:lnTo>
                  <a:pt x="36059" y="342560"/>
                </a:lnTo>
                <a:cubicBezTo>
                  <a:pt x="36059" y="337677"/>
                  <a:pt x="37843" y="333451"/>
                  <a:pt x="41411" y="329883"/>
                </a:cubicBezTo>
                <a:cubicBezTo>
                  <a:pt x="44980" y="326314"/>
                  <a:pt x="49205" y="324530"/>
                  <a:pt x="54089" y="324530"/>
                </a:cubicBezTo>
                <a:lnTo>
                  <a:pt x="72118" y="324530"/>
                </a:lnTo>
                <a:cubicBezTo>
                  <a:pt x="92025" y="324530"/>
                  <a:pt x="109022" y="317487"/>
                  <a:pt x="123108" y="303402"/>
                </a:cubicBezTo>
                <a:cubicBezTo>
                  <a:pt x="137193" y="289316"/>
                  <a:pt x="144236" y="272320"/>
                  <a:pt x="144236" y="252412"/>
                </a:cubicBezTo>
                <a:lnTo>
                  <a:pt x="144236" y="243398"/>
                </a:lnTo>
                <a:cubicBezTo>
                  <a:pt x="144236" y="235886"/>
                  <a:pt x="141606" y="229500"/>
                  <a:pt x="136348" y="224242"/>
                </a:cubicBezTo>
                <a:cubicBezTo>
                  <a:pt x="131089" y="218983"/>
                  <a:pt x="124704" y="216354"/>
                  <a:pt x="117192" y="216354"/>
                </a:cubicBezTo>
                <a:lnTo>
                  <a:pt x="54089" y="216354"/>
                </a:lnTo>
                <a:cubicBezTo>
                  <a:pt x="39064" y="216354"/>
                  <a:pt x="26293" y="211095"/>
                  <a:pt x="15776" y="200578"/>
                </a:cubicBezTo>
                <a:cubicBezTo>
                  <a:pt x="5258" y="190061"/>
                  <a:pt x="0" y="177290"/>
                  <a:pt x="0" y="162265"/>
                </a:cubicBezTo>
                <a:lnTo>
                  <a:pt x="0" y="54088"/>
                </a:lnTo>
                <a:cubicBezTo>
                  <a:pt x="0" y="39064"/>
                  <a:pt x="5258" y="26293"/>
                  <a:pt x="15776" y="15776"/>
                </a:cubicBezTo>
                <a:cubicBezTo>
                  <a:pt x="26293" y="5259"/>
                  <a:pt x="39064" y="0"/>
                  <a:pt x="54089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80D3D70-E734-5767-6E24-DFF18F071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6138" y="1052513"/>
            <a:ext cx="7899400" cy="5259387"/>
          </a:xfrm>
        </p:spPr>
        <p:txBody>
          <a:bodyPr anchor="ctr" anchorCtr="0"/>
          <a:lstStyle>
            <a:lvl1pPr algn="ctr">
              <a:lnSpc>
                <a:spcPct val="150000"/>
              </a:lnSpc>
              <a:spcBef>
                <a:spcPts val="0"/>
              </a:spcBef>
              <a:defRPr sz="3200" b="1" i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96720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 DE COU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que 10">
            <a:extLst>
              <a:ext uri="{FF2B5EF4-FFF2-40B4-BE49-F238E27FC236}">
                <a16:creationId xmlns:a16="http://schemas.microsoft.com/office/drawing/2014/main" id="{1804DDCB-AED8-4624-1FBA-2A402756F8FB}"/>
              </a:ext>
            </a:extLst>
          </p:cNvPr>
          <p:cNvGrpSpPr/>
          <p:nvPr userDrawn="1"/>
        </p:nvGrpSpPr>
        <p:grpSpPr>
          <a:xfrm>
            <a:off x="8643392" y="3959913"/>
            <a:ext cx="1399973" cy="510504"/>
            <a:chOff x="135841" y="1273215"/>
            <a:chExt cx="11983720" cy="4369899"/>
          </a:xfrm>
          <a:solidFill>
            <a:schemeClr val="accent1"/>
          </a:solidFill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3C4B9685-2095-DBD4-6832-C87831F3FC73}"/>
                </a:ext>
              </a:extLst>
            </p:cNvPr>
            <p:cNvSpPr/>
            <p:nvPr/>
          </p:nvSpPr>
          <p:spPr>
            <a:xfrm>
              <a:off x="1383670" y="2100020"/>
              <a:ext cx="2536237" cy="2536216"/>
            </a:xfrm>
            <a:custGeom>
              <a:avLst/>
              <a:gdLst>
                <a:gd name="connsiteX0" fmla="*/ 1267905 w 2536237"/>
                <a:gd name="connsiteY0" fmla="*/ 2160626 h 2536216"/>
                <a:gd name="connsiteX1" fmla="*/ 1267905 w 2536237"/>
                <a:gd name="connsiteY1" fmla="*/ 2160626 h 2536216"/>
                <a:gd name="connsiteX2" fmla="*/ 337613 w 2536237"/>
                <a:gd name="connsiteY2" fmla="*/ 1296283 h 2536216"/>
                <a:gd name="connsiteX3" fmla="*/ 1201964 w 2536237"/>
                <a:gd name="connsiteY3" fmla="*/ 366254 h 2536216"/>
                <a:gd name="connsiteX4" fmla="*/ 2132256 w 2536237"/>
                <a:gd name="connsiteY4" fmla="*/ 1230342 h 2536216"/>
                <a:gd name="connsiteX5" fmla="*/ 2132763 w 2536237"/>
                <a:gd name="connsiteY5" fmla="*/ 1262807 h 2536216"/>
                <a:gd name="connsiteX6" fmla="*/ 1267905 w 2536237"/>
                <a:gd name="connsiteY6" fmla="*/ 2160626 h 2536216"/>
                <a:gd name="connsiteX7" fmla="*/ 1267905 w 2536237"/>
                <a:gd name="connsiteY7" fmla="*/ -231 h 2536216"/>
                <a:gd name="connsiteX8" fmla="*/ 1267905 w 2536237"/>
                <a:gd name="connsiteY8" fmla="*/ -231 h 2536216"/>
                <a:gd name="connsiteX9" fmla="*/ -214 w 2536237"/>
                <a:gd name="connsiteY9" fmla="*/ 1267877 h 2536216"/>
                <a:gd name="connsiteX10" fmla="*/ 1267905 w 2536237"/>
                <a:gd name="connsiteY10" fmla="*/ 2535985 h 2536216"/>
                <a:gd name="connsiteX11" fmla="*/ 2536024 w 2536237"/>
                <a:gd name="connsiteY11" fmla="*/ 1267877 h 2536216"/>
                <a:gd name="connsiteX12" fmla="*/ 1267905 w 2536237"/>
                <a:gd name="connsiteY12" fmla="*/ -231 h 253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6237" h="2536216">
                  <a:moveTo>
                    <a:pt x="1267905" y="2160626"/>
                  </a:moveTo>
                  <a:lnTo>
                    <a:pt x="1267905" y="2160626"/>
                  </a:lnTo>
                  <a:cubicBezTo>
                    <a:pt x="772326" y="2178889"/>
                    <a:pt x="355872" y="1791862"/>
                    <a:pt x="337613" y="1296283"/>
                  </a:cubicBezTo>
                  <a:cubicBezTo>
                    <a:pt x="319606" y="800963"/>
                    <a:pt x="706381" y="384516"/>
                    <a:pt x="1201964" y="366254"/>
                  </a:cubicBezTo>
                  <a:cubicBezTo>
                    <a:pt x="1697544" y="347992"/>
                    <a:pt x="2113994" y="735018"/>
                    <a:pt x="2132256" y="1230342"/>
                  </a:cubicBezTo>
                  <a:cubicBezTo>
                    <a:pt x="2132508" y="1241248"/>
                    <a:pt x="2132763" y="1251902"/>
                    <a:pt x="2132763" y="1262807"/>
                  </a:cubicBezTo>
                  <a:cubicBezTo>
                    <a:pt x="2141130" y="1749254"/>
                    <a:pt x="1754355" y="2150990"/>
                    <a:pt x="1267905" y="2160626"/>
                  </a:cubicBezTo>
                  <a:close/>
                  <a:moveTo>
                    <a:pt x="1267905" y="-231"/>
                  </a:moveTo>
                  <a:lnTo>
                    <a:pt x="1267905" y="-231"/>
                  </a:lnTo>
                  <a:cubicBezTo>
                    <a:pt x="567649" y="-231"/>
                    <a:pt x="-214" y="567631"/>
                    <a:pt x="-214" y="1267877"/>
                  </a:cubicBezTo>
                  <a:cubicBezTo>
                    <a:pt x="-214" y="1968127"/>
                    <a:pt x="567649" y="2535985"/>
                    <a:pt x="1267905" y="2535985"/>
                  </a:cubicBezTo>
                  <a:cubicBezTo>
                    <a:pt x="1968161" y="2535985"/>
                    <a:pt x="2536024" y="1968127"/>
                    <a:pt x="2536024" y="1267877"/>
                  </a:cubicBezTo>
                  <a:cubicBezTo>
                    <a:pt x="2536024" y="567631"/>
                    <a:pt x="1968161" y="-231"/>
                    <a:pt x="1267905" y="-231"/>
                  </a:cubicBezTo>
                  <a:close/>
                </a:path>
              </a:pathLst>
            </a:custGeom>
            <a:solidFill>
              <a:schemeClr val="accent2"/>
            </a:solidFill>
            <a:ln w="253527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24C2704E-E0D6-226C-2B13-5758F52651E2}"/>
                </a:ext>
              </a:extLst>
            </p:cNvPr>
            <p:cNvSpPr/>
            <p:nvPr/>
          </p:nvSpPr>
          <p:spPr>
            <a:xfrm>
              <a:off x="4160850" y="2099983"/>
              <a:ext cx="2543628" cy="3543132"/>
            </a:xfrm>
            <a:custGeom>
              <a:avLst/>
              <a:gdLst>
                <a:gd name="connsiteX0" fmla="*/ 1265370 w 2543628"/>
                <a:gd name="connsiteY0" fmla="*/ 2160664 h 3543132"/>
                <a:gd name="connsiteX1" fmla="*/ 1265370 w 2543628"/>
                <a:gd name="connsiteY1" fmla="*/ 2160664 h 3543132"/>
                <a:gd name="connsiteX2" fmla="*/ 335078 w 2543628"/>
                <a:gd name="connsiteY2" fmla="*/ 1296320 h 3543132"/>
                <a:gd name="connsiteX3" fmla="*/ 1199426 w 2543628"/>
                <a:gd name="connsiteY3" fmla="*/ 366291 h 3543132"/>
                <a:gd name="connsiteX4" fmla="*/ 2129718 w 2543628"/>
                <a:gd name="connsiteY4" fmla="*/ 1230380 h 3543132"/>
                <a:gd name="connsiteX5" fmla="*/ 2130228 w 2543628"/>
                <a:gd name="connsiteY5" fmla="*/ 1262845 h 3543132"/>
                <a:gd name="connsiteX6" fmla="*/ 1265370 w 2543628"/>
                <a:gd name="connsiteY6" fmla="*/ 2160664 h 3543132"/>
                <a:gd name="connsiteX7" fmla="*/ 1265370 w 2543628"/>
                <a:gd name="connsiteY7" fmla="*/ -194 h 3543132"/>
                <a:gd name="connsiteX8" fmla="*/ 1265370 w 2543628"/>
                <a:gd name="connsiteY8" fmla="*/ -194 h 3543132"/>
                <a:gd name="connsiteX9" fmla="*/ 397977 w 2543628"/>
                <a:gd name="connsiteY9" fmla="*/ 342197 h 3543132"/>
                <a:gd name="connsiteX10" fmla="*/ 397977 w 2543628"/>
                <a:gd name="connsiteY10" fmla="*/ 60677 h 3543132"/>
                <a:gd name="connsiteX11" fmla="*/ -214 w 2543628"/>
                <a:gd name="connsiteY11" fmla="*/ 60677 h 3543132"/>
                <a:gd name="connsiteX12" fmla="*/ -214 w 2543628"/>
                <a:gd name="connsiteY12" fmla="*/ 3542901 h 3543132"/>
                <a:gd name="connsiteX13" fmla="*/ 397977 w 2543628"/>
                <a:gd name="connsiteY13" fmla="*/ 3542901 h 3543132"/>
                <a:gd name="connsiteX14" fmla="*/ 397977 w 2543628"/>
                <a:gd name="connsiteY14" fmla="*/ 2183489 h 3543132"/>
                <a:gd name="connsiteX15" fmla="*/ 2190844 w 2543628"/>
                <a:gd name="connsiteY15" fmla="*/ 2145192 h 3543132"/>
                <a:gd name="connsiteX16" fmla="*/ 2152798 w 2543628"/>
                <a:gd name="connsiteY16" fmla="*/ 352340 h 3543132"/>
                <a:gd name="connsiteX17" fmla="*/ 1265370 w 2543628"/>
                <a:gd name="connsiteY17" fmla="*/ -194 h 354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43628" h="3543132">
                  <a:moveTo>
                    <a:pt x="1265370" y="2160664"/>
                  </a:moveTo>
                  <a:lnTo>
                    <a:pt x="1265370" y="2160664"/>
                  </a:lnTo>
                  <a:cubicBezTo>
                    <a:pt x="769787" y="2178926"/>
                    <a:pt x="353337" y="1791899"/>
                    <a:pt x="335078" y="1296320"/>
                  </a:cubicBezTo>
                  <a:cubicBezTo>
                    <a:pt x="317071" y="801000"/>
                    <a:pt x="703846" y="384554"/>
                    <a:pt x="1199426" y="366291"/>
                  </a:cubicBezTo>
                  <a:cubicBezTo>
                    <a:pt x="1695009" y="348029"/>
                    <a:pt x="2111459" y="735056"/>
                    <a:pt x="2129718" y="1230380"/>
                  </a:cubicBezTo>
                  <a:cubicBezTo>
                    <a:pt x="2129973" y="1241285"/>
                    <a:pt x="2130228" y="1251939"/>
                    <a:pt x="2130228" y="1262845"/>
                  </a:cubicBezTo>
                  <a:cubicBezTo>
                    <a:pt x="2138595" y="1749291"/>
                    <a:pt x="1751821" y="2151028"/>
                    <a:pt x="1265370" y="2160664"/>
                  </a:cubicBezTo>
                  <a:close/>
                  <a:moveTo>
                    <a:pt x="1265370" y="-194"/>
                  </a:moveTo>
                  <a:lnTo>
                    <a:pt x="1265370" y="-194"/>
                  </a:lnTo>
                  <a:cubicBezTo>
                    <a:pt x="943267" y="-445"/>
                    <a:pt x="633087" y="122054"/>
                    <a:pt x="397977" y="342197"/>
                  </a:cubicBezTo>
                  <a:lnTo>
                    <a:pt x="397977" y="60677"/>
                  </a:lnTo>
                  <a:lnTo>
                    <a:pt x="-214" y="60677"/>
                  </a:lnTo>
                  <a:lnTo>
                    <a:pt x="-214" y="3542901"/>
                  </a:lnTo>
                  <a:lnTo>
                    <a:pt x="397977" y="3542901"/>
                  </a:lnTo>
                  <a:lnTo>
                    <a:pt x="397977" y="2183489"/>
                  </a:lnTo>
                  <a:cubicBezTo>
                    <a:pt x="903700" y="2668163"/>
                    <a:pt x="1706422" y="2650914"/>
                    <a:pt x="2190844" y="2145192"/>
                  </a:cubicBezTo>
                  <a:cubicBezTo>
                    <a:pt x="2675518" y="1639473"/>
                    <a:pt x="2658270" y="836758"/>
                    <a:pt x="2152798" y="352340"/>
                  </a:cubicBezTo>
                  <a:cubicBezTo>
                    <a:pt x="1914140" y="123575"/>
                    <a:pt x="1595841" y="-2729"/>
                    <a:pt x="1265370" y="-194"/>
                  </a:cubicBezTo>
                  <a:close/>
                </a:path>
              </a:pathLst>
            </a:custGeom>
            <a:grpFill/>
            <a:ln w="253527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60E9F35-6F35-CFDC-5748-9F144F0AD0D8}"/>
                </a:ext>
              </a:extLst>
            </p:cNvPr>
            <p:cNvSpPr/>
            <p:nvPr/>
          </p:nvSpPr>
          <p:spPr>
            <a:xfrm>
              <a:off x="7537478" y="2094575"/>
              <a:ext cx="2451644" cy="2536964"/>
            </a:xfrm>
            <a:custGeom>
              <a:avLst/>
              <a:gdLst>
                <a:gd name="connsiteX0" fmla="*/ 1272082 w 2451644"/>
                <a:gd name="connsiteY0" fmla="*/ 2166072 h 2536964"/>
                <a:gd name="connsiteX1" fmla="*/ 1272082 w 2451644"/>
                <a:gd name="connsiteY1" fmla="*/ 2166072 h 2536964"/>
                <a:gd name="connsiteX2" fmla="*/ 374256 w 2451644"/>
                <a:gd name="connsiteY2" fmla="*/ 1268253 h 2536964"/>
                <a:gd name="connsiteX3" fmla="*/ 1272082 w 2451644"/>
                <a:gd name="connsiteY3" fmla="*/ 370430 h 2536964"/>
                <a:gd name="connsiteX4" fmla="*/ 2017737 w 2451644"/>
                <a:gd name="connsiteY4" fmla="*/ 811733 h 2536964"/>
                <a:gd name="connsiteX5" fmla="*/ 2451431 w 2451644"/>
                <a:gd name="connsiteY5" fmla="*/ 811733 h 2536964"/>
                <a:gd name="connsiteX6" fmla="*/ 811754 w 2451644"/>
                <a:gd name="connsiteY6" fmla="*/ 85106 h 2536964"/>
                <a:gd name="connsiteX7" fmla="*/ 85125 w 2451644"/>
                <a:gd name="connsiteY7" fmla="*/ 1724773 h 2536964"/>
                <a:gd name="connsiteX8" fmla="*/ 1724802 w 2451644"/>
                <a:gd name="connsiteY8" fmla="*/ 2451396 h 2536964"/>
                <a:gd name="connsiteX9" fmla="*/ 2451431 w 2451644"/>
                <a:gd name="connsiteY9" fmla="*/ 1724773 h 2536964"/>
                <a:gd name="connsiteX10" fmla="*/ 2032953 w 2451644"/>
                <a:gd name="connsiteY10" fmla="*/ 1724773 h 2536964"/>
                <a:gd name="connsiteX11" fmla="*/ 1287299 w 2451644"/>
                <a:gd name="connsiteY11" fmla="*/ 2166072 h 253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1644" h="2536964">
                  <a:moveTo>
                    <a:pt x="1272082" y="2166072"/>
                  </a:moveTo>
                  <a:lnTo>
                    <a:pt x="1272082" y="2166072"/>
                  </a:lnTo>
                  <a:cubicBezTo>
                    <a:pt x="776247" y="2166072"/>
                    <a:pt x="374256" y="1764084"/>
                    <a:pt x="374256" y="1268253"/>
                  </a:cubicBezTo>
                  <a:cubicBezTo>
                    <a:pt x="374256" y="772422"/>
                    <a:pt x="776247" y="370430"/>
                    <a:pt x="1272082" y="370430"/>
                  </a:cubicBezTo>
                  <a:cubicBezTo>
                    <a:pt x="1582010" y="372462"/>
                    <a:pt x="1866830" y="541119"/>
                    <a:pt x="2017737" y="811733"/>
                  </a:cubicBezTo>
                  <a:lnTo>
                    <a:pt x="2451431" y="811733"/>
                  </a:lnTo>
                  <a:cubicBezTo>
                    <a:pt x="2199332" y="158403"/>
                    <a:pt x="1465342" y="-166995"/>
                    <a:pt x="811754" y="85106"/>
                  </a:cubicBezTo>
                  <a:cubicBezTo>
                    <a:pt x="158418" y="337207"/>
                    <a:pt x="-166978" y="1071442"/>
                    <a:pt x="85125" y="1724773"/>
                  </a:cubicBezTo>
                  <a:cubicBezTo>
                    <a:pt x="337479" y="2378099"/>
                    <a:pt x="1071466" y="2703497"/>
                    <a:pt x="1724802" y="2451396"/>
                  </a:cubicBezTo>
                  <a:cubicBezTo>
                    <a:pt x="2058824" y="2322558"/>
                    <a:pt x="2322591" y="2058537"/>
                    <a:pt x="2451431" y="1724773"/>
                  </a:cubicBezTo>
                  <a:lnTo>
                    <a:pt x="2032953" y="1724773"/>
                  </a:lnTo>
                  <a:cubicBezTo>
                    <a:pt x="1882809" y="1996401"/>
                    <a:pt x="1597483" y="2165314"/>
                    <a:pt x="1287299" y="2166072"/>
                  </a:cubicBezTo>
                  <a:close/>
                </a:path>
              </a:pathLst>
            </a:custGeom>
            <a:grpFill/>
            <a:ln w="253527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EA629723-F755-434C-DED1-CC8E125D98FF}"/>
                </a:ext>
              </a:extLst>
            </p:cNvPr>
            <p:cNvSpPr/>
            <p:nvPr/>
          </p:nvSpPr>
          <p:spPr>
            <a:xfrm>
              <a:off x="135841" y="1653648"/>
              <a:ext cx="1278262" cy="2925449"/>
            </a:xfrm>
            <a:custGeom>
              <a:avLst/>
              <a:gdLst>
                <a:gd name="connsiteX0" fmla="*/ 720077 w 1278262"/>
                <a:gd name="connsiteY0" fmla="*/ 2038889 h 2925449"/>
                <a:gd name="connsiteX1" fmla="*/ 720077 w 1278262"/>
                <a:gd name="connsiteY1" fmla="*/ 2038889 h 2925449"/>
                <a:gd name="connsiteX2" fmla="*/ 720077 w 1278262"/>
                <a:gd name="connsiteY2" fmla="*/ 887445 h 2925449"/>
                <a:gd name="connsiteX3" fmla="*/ 1267905 w 1278262"/>
                <a:gd name="connsiteY3" fmla="*/ 887445 h 2925449"/>
                <a:gd name="connsiteX4" fmla="*/ 1267905 w 1278262"/>
                <a:gd name="connsiteY4" fmla="*/ 507012 h 2925449"/>
                <a:gd name="connsiteX5" fmla="*/ 720077 w 1278262"/>
                <a:gd name="connsiteY5" fmla="*/ 507012 h 2925449"/>
                <a:gd name="connsiteX6" fmla="*/ 720077 w 1278262"/>
                <a:gd name="connsiteY6" fmla="*/ -231 h 2925449"/>
                <a:gd name="connsiteX7" fmla="*/ 326959 w 1278262"/>
                <a:gd name="connsiteY7" fmla="*/ -231 h 2925449"/>
                <a:gd name="connsiteX8" fmla="*/ 326959 w 1278262"/>
                <a:gd name="connsiteY8" fmla="*/ 507012 h 2925449"/>
                <a:gd name="connsiteX9" fmla="*/ -214 w 1278262"/>
                <a:gd name="connsiteY9" fmla="*/ 507012 h 2925449"/>
                <a:gd name="connsiteX10" fmla="*/ -214 w 1278262"/>
                <a:gd name="connsiteY10" fmla="*/ 887445 h 2925449"/>
                <a:gd name="connsiteX11" fmla="*/ 326959 w 1278262"/>
                <a:gd name="connsiteY11" fmla="*/ 887445 h 2925449"/>
                <a:gd name="connsiteX12" fmla="*/ 326959 w 1278262"/>
                <a:gd name="connsiteY12" fmla="*/ 2038889 h 2925449"/>
                <a:gd name="connsiteX13" fmla="*/ 1278048 w 1278262"/>
                <a:gd name="connsiteY13" fmla="*/ 2916418 h 2925449"/>
                <a:gd name="connsiteX14" fmla="*/ 1278048 w 1278262"/>
                <a:gd name="connsiteY14" fmla="*/ 2553741 h 2925449"/>
                <a:gd name="connsiteX15" fmla="*/ 727434 w 1278262"/>
                <a:gd name="connsiteY15" fmla="*/ 2202979 h 2925449"/>
                <a:gd name="connsiteX16" fmla="*/ 720077 w 1278262"/>
                <a:gd name="connsiteY16" fmla="*/ 2046497 h 292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8262" h="2925449">
                  <a:moveTo>
                    <a:pt x="720077" y="2038889"/>
                  </a:moveTo>
                  <a:lnTo>
                    <a:pt x="720077" y="2038889"/>
                  </a:lnTo>
                  <a:lnTo>
                    <a:pt x="720077" y="887445"/>
                  </a:lnTo>
                  <a:lnTo>
                    <a:pt x="1267905" y="887445"/>
                  </a:lnTo>
                  <a:lnTo>
                    <a:pt x="1267905" y="507012"/>
                  </a:lnTo>
                  <a:lnTo>
                    <a:pt x="720077" y="507012"/>
                  </a:lnTo>
                  <a:lnTo>
                    <a:pt x="720077" y="-231"/>
                  </a:lnTo>
                  <a:lnTo>
                    <a:pt x="326959" y="-231"/>
                  </a:lnTo>
                  <a:lnTo>
                    <a:pt x="326959" y="507012"/>
                  </a:lnTo>
                  <a:lnTo>
                    <a:pt x="-214" y="507012"/>
                  </a:lnTo>
                  <a:lnTo>
                    <a:pt x="-214" y="887445"/>
                  </a:lnTo>
                  <a:lnTo>
                    <a:pt x="326959" y="887445"/>
                  </a:lnTo>
                  <a:lnTo>
                    <a:pt x="326959" y="2038889"/>
                  </a:lnTo>
                  <a:cubicBezTo>
                    <a:pt x="326959" y="2650114"/>
                    <a:pt x="717542" y="2984897"/>
                    <a:pt x="1278048" y="2916418"/>
                  </a:cubicBezTo>
                  <a:lnTo>
                    <a:pt x="1278048" y="2553741"/>
                  </a:lnTo>
                  <a:cubicBezTo>
                    <a:pt x="1029243" y="2608775"/>
                    <a:pt x="782720" y="2451783"/>
                    <a:pt x="727434" y="2202979"/>
                  </a:cubicBezTo>
                  <a:cubicBezTo>
                    <a:pt x="716273" y="2151497"/>
                    <a:pt x="713738" y="2098742"/>
                    <a:pt x="720077" y="2046497"/>
                  </a:cubicBezTo>
                  <a:close/>
                </a:path>
              </a:pathLst>
            </a:custGeom>
            <a:grpFill/>
            <a:ln w="253527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A1F4AF9-F960-9B54-EDF7-A9A0ECB370E6}"/>
                </a:ext>
              </a:extLst>
            </p:cNvPr>
            <p:cNvSpPr/>
            <p:nvPr/>
          </p:nvSpPr>
          <p:spPr>
            <a:xfrm>
              <a:off x="10057603" y="2092412"/>
              <a:ext cx="2061958" cy="2531146"/>
            </a:xfrm>
            <a:custGeom>
              <a:avLst/>
              <a:gdLst>
                <a:gd name="connsiteX0" fmla="*/ 1087831 w 2061958"/>
                <a:gd name="connsiteY0" fmla="*/ 1019329 h 2531146"/>
                <a:gd name="connsiteX1" fmla="*/ 1087831 w 2061958"/>
                <a:gd name="connsiteY1" fmla="*/ 1019329 h 2531146"/>
                <a:gd name="connsiteX2" fmla="*/ 481674 w 2061958"/>
                <a:gd name="connsiteY2" fmla="*/ 709910 h 2531146"/>
                <a:gd name="connsiteX3" fmla="*/ 1026963 w 2061958"/>
                <a:gd name="connsiteY3" fmla="*/ 372593 h 2531146"/>
                <a:gd name="connsiteX4" fmla="*/ 1607764 w 2061958"/>
                <a:gd name="connsiteY4" fmla="*/ 760634 h 2531146"/>
                <a:gd name="connsiteX5" fmla="*/ 2011025 w 2061958"/>
                <a:gd name="connsiteY5" fmla="*/ 760634 h 2531146"/>
                <a:gd name="connsiteX6" fmla="*/ 1026963 w 2061958"/>
                <a:gd name="connsiteY6" fmla="*/ -231 h 2531146"/>
                <a:gd name="connsiteX7" fmla="*/ 83483 w 2061958"/>
                <a:gd name="connsiteY7" fmla="*/ 717518 h 2531146"/>
                <a:gd name="connsiteX8" fmla="*/ 1024425 w 2061958"/>
                <a:gd name="connsiteY8" fmla="*/ 1397227 h 2531146"/>
                <a:gd name="connsiteX9" fmla="*/ 1678778 w 2061958"/>
                <a:gd name="connsiteY9" fmla="*/ 1770051 h 2531146"/>
                <a:gd name="connsiteX10" fmla="*/ 1075153 w 2061958"/>
                <a:gd name="connsiteY10" fmla="*/ 2163161 h 2531146"/>
                <a:gd name="connsiteX11" fmla="*/ 403047 w 2061958"/>
                <a:gd name="connsiteY11" fmla="*/ 1719323 h 2531146"/>
                <a:gd name="connsiteX12" fmla="*/ -214 w 2061958"/>
                <a:gd name="connsiteY12" fmla="*/ 1719323 h 2531146"/>
                <a:gd name="connsiteX13" fmla="*/ 1075153 w 2061958"/>
                <a:gd name="connsiteY13" fmla="*/ 2530916 h 2531146"/>
                <a:gd name="connsiteX14" fmla="*/ 2061745 w 2061958"/>
                <a:gd name="connsiteY14" fmla="*/ 1744687 h 2531146"/>
                <a:gd name="connsiteX15" fmla="*/ 1087831 w 2061958"/>
                <a:gd name="connsiteY15" fmla="*/ 1011721 h 253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61958" h="2531146">
                  <a:moveTo>
                    <a:pt x="1087831" y="1019329"/>
                  </a:moveTo>
                  <a:lnTo>
                    <a:pt x="1087831" y="1019329"/>
                  </a:lnTo>
                  <a:cubicBezTo>
                    <a:pt x="616094" y="943242"/>
                    <a:pt x="481674" y="882375"/>
                    <a:pt x="481674" y="709910"/>
                  </a:cubicBezTo>
                  <a:cubicBezTo>
                    <a:pt x="481674" y="537449"/>
                    <a:pt x="709934" y="372593"/>
                    <a:pt x="1026963" y="372593"/>
                  </a:cubicBezTo>
                  <a:cubicBezTo>
                    <a:pt x="1290223" y="339118"/>
                    <a:pt x="1537764" y="504733"/>
                    <a:pt x="1607764" y="760634"/>
                  </a:cubicBezTo>
                  <a:lnTo>
                    <a:pt x="2011025" y="760634"/>
                  </a:lnTo>
                  <a:cubicBezTo>
                    <a:pt x="1960297" y="286362"/>
                    <a:pt x="1584939" y="-231"/>
                    <a:pt x="1026963" y="-231"/>
                  </a:cubicBezTo>
                  <a:cubicBezTo>
                    <a:pt x="382757" y="-231"/>
                    <a:pt x="83483" y="367523"/>
                    <a:pt x="83483" y="717518"/>
                  </a:cubicBezTo>
                  <a:cubicBezTo>
                    <a:pt x="83483" y="1171503"/>
                    <a:pt x="438554" y="1310992"/>
                    <a:pt x="1024425" y="1397227"/>
                  </a:cubicBezTo>
                  <a:cubicBezTo>
                    <a:pt x="1610295" y="1483457"/>
                    <a:pt x="1678778" y="1602659"/>
                    <a:pt x="1678778" y="1770051"/>
                  </a:cubicBezTo>
                  <a:cubicBezTo>
                    <a:pt x="1678778" y="1980557"/>
                    <a:pt x="1450519" y="2163161"/>
                    <a:pt x="1075153" y="2163161"/>
                  </a:cubicBezTo>
                  <a:cubicBezTo>
                    <a:pt x="773084" y="2197910"/>
                    <a:pt x="489789" y="2010735"/>
                    <a:pt x="403047" y="1719323"/>
                  </a:cubicBezTo>
                  <a:lnTo>
                    <a:pt x="-214" y="1719323"/>
                  </a:lnTo>
                  <a:cubicBezTo>
                    <a:pt x="73339" y="2226567"/>
                    <a:pt x="507034" y="2530916"/>
                    <a:pt x="1075153" y="2530916"/>
                  </a:cubicBezTo>
                  <a:cubicBezTo>
                    <a:pt x="1643267" y="2530916"/>
                    <a:pt x="2061745" y="2226567"/>
                    <a:pt x="2061745" y="1744687"/>
                  </a:cubicBezTo>
                  <a:cubicBezTo>
                    <a:pt x="2061745" y="1199402"/>
                    <a:pt x="1622981" y="1095416"/>
                    <a:pt x="1087831" y="1011721"/>
                  </a:cubicBezTo>
                  <a:close/>
                </a:path>
              </a:pathLst>
            </a:custGeom>
            <a:grpFill/>
            <a:ln w="253527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C2877E7-FD9C-9E13-4C1D-4ECB58753F2A}"/>
                </a:ext>
              </a:extLst>
            </p:cNvPr>
            <p:cNvSpPr/>
            <p:nvPr/>
          </p:nvSpPr>
          <p:spPr>
            <a:xfrm>
              <a:off x="6920277" y="2160891"/>
              <a:ext cx="400725" cy="2411941"/>
            </a:xfrm>
            <a:custGeom>
              <a:avLst/>
              <a:gdLst>
                <a:gd name="connsiteX0" fmla="*/ 0 w 400725"/>
                <a:gd name="connsiteY0" fmla="*/ 2411942 h 2411941"/>
                <a:gd name="connsiteX1" fmla="*/ 0 w 400725"/>
                <a:gd name="connsiteY1" fmla="*/ 2411942 h 2411941"/>
                <a:gd name="connsiteX2" fmla="*/ 400726 w 400725"/>
                <a:gd name="connsiteY2" fmla="*/ 2411942 h 2411941"/>
                <a:gd name="connsiteX3" fmla="*/ 400726 w 400725"/>
                <a:gd name="connsiteY3" fmla="*/ 0 h 2411941"/>
                <a:gd name="connsiteX4" fmla="*/ 0 w 400725"/>
                <a:gd name="connsiteY4" fmla="*/ 0 h 2411941"/>
                <a:gd name="connsiteX5" fmla="*/ 0 w 400725"/>
                <a:gd name="connsiteY5" fmla="*/ 2411942 h 2411941"/>
                <a:gd name="connsiteX6" fmla="*/ 0 w 400725"/>
                <a:gd name="connsiteY6" fmla="*/ 2411942 h 2411941"/>
                <a:gd name="connsiteX7" fmla="*/ 0 w 400725"/>
                <a:gd name="connsiteY7" fmla="*/ 2411942 h 241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725" h="2411941">
                  <a:moveTo>
                    <a:pt x="0" y="2411942"/>
                  </a:moveTo>
                  <a:lnTo>
                    <a:pt x="0" y="2411942"/>
                  </a:lnTo>
                  <a:lnTo>
                    <a:pt x="400726" y="2411942"/>
                  </a:lnTo>
                  <a:lnTo>
                    <a:pt x="400726" y="0"/>
                  </a:lnTo>
                  <a:lnTo>
                    <a:pt x="0" y="0"/>
                  </a:lnTo>
                  <a:lnTo>
                    <a:pt x="0" y="2411942"/>
                  </a:lnTo>
                  <a:lnTo>
                    <a:pt x="0" y="2411942"/>
                  </a:lnTo>
                  <a:lnTo>
                    <a:pt x="0" y="2411942"/>
                  </a:lnTo>
                  <a:close/>
                </a:path>
              </a:pathLst>
            </a:custGeom>
            <a:grpFill/>
            <a:ln w="253527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811C02A1-B79F-E2B1-D0D8-1478C0A2F7C4}"/>
                </a:ext>
              </a:extLst>
            </p:cNvPr>
            <p:cNvSpPr/>
            <p:nvPr/>
          </p:nvSpPr>
          <p:spPr>
            <a:xfrm>
              <a:off x="6865733" y="1273215"/>
              <a:ext cx="509810" cy="560505"/>
            </a:xfrm>
            <a:custGeom>
              <a:avLst/>
              <a:gdLst>
                <a:gd name="connsiteX0" fmla="*/ 254691 w 509810"/>
                <a:gd name="connsiteY0" fmla="*/ -231 h 560505"/>
                <a:gd name="connsiteX1" fmla="*/ 254691 w 509810"/>
                <a:gd name="connsiteY1" fmla="*/ -231 h 560505"/>
                <a:gd name="connsiteX2" fmla="*/ 1068 w 509810"/>
                <a:gd name="connsiteY2" fmla="*/ 306653 h 560505"/>
                <a:gd name="connsiteX3" fmla="*/ 254691 w 509810"/>
                <a:gd name="connsiteY3" fmla="*/ 560274 h 560505"/>
                <a:gd name="connsiteX4" fmla="*/ 508315 w 509810"/>
                <a:gd name="connsiteY4" fmla="*/ 253390 h 560505"/>
                <a:gd name="connsiteX5" fmla="*/ 254691 w 509810"/>
                <a:gd name="connsiteY5" fmla="*/ -231 h 56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810" h="560505">
                  <a:moveTo>
                    <a:pt x="254691" y="-231"/>
                  </a:moveTo>
                  <a:lnTo>
                    <a:pt x="254691" y="-231"/>
                  </a:lnTo>
                  <a:cubicBezTo>
                    <a:pt x="99981" y="14478"/>
                    <a:pt x="-13642" y="151943"/>
                    <a:pt x="1068" y="306653"/>
                  </a:cubicBezTo>
                  <a:cubicBezTo>
                    <a:pt x="14005" y="441072"/>
                    <a:pt x="120271" y="547592"/>
                    <a:pt x="254691" y="560274"/>
                  </a:cubicBezTo>
                  <a:cubicBezTo>
                    <a:pt x="409402" y="545565"/>
                    <a:pt x="523025" y="408100"/>
                    <a:pt x="508315" y="253390"/>
                  </a:cubicBezTo>
                  <a:cubicBezTo>
                    <a:pt x="495382" y="118971"/>
                    <a:pt x="389112" y="12451"/>
                    <a:pt x="254691" y="-231"/>
                  </a:cubicBezTo>
                  <a:close/>
                </a:path>
              </a:pathLst>
            </a:custGeom>
            <a:grpFill/>
            <a:ln w="253527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fr-FR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FC90A86-F30F-32F8-D787-0DDA8F1C5BAC}"/>
              </a:ext>
            </a:extLst>
          </p:cNvPr>
          <p:cNvGrpSpPr/>
          <p:nvPr userDrawn="1"/>
        </p:nvGrpSpPr>
        <p:grpSpPr bwMode="gray">
          <a:xfrm>
            <a:off x="7446368" y="4053165"/>
            <a:ext cx="1016946" cy="296288"/>
            <a:chOff x="6528184" y="1294373"/>
            <a:chExt cx="4201127" cy="1224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197A02A6-D74E-A7F2-9B7B-121744607505}"/>
                </a:ext>
              </a:extLst>
            </p:cNvPr>
            <p:cNvSpPr/>
            <p:nvPr userDrawn="1"/>
          </p:nvSpPr>
          <p:spPr bwMode="gray">
            <a:xfrm>
              <a:off x="6528184" y="1294373"/>
              <a:ext cx="1224000" cy="1224000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E56C19F8-E4FD-14B6-58EC-7A3493106F31}"/>
                </a:ext>
              </a:extLst>
            </p:cNvPr>
            <p:cNvSpPr/>
            <p:nvPr userDrawn="1"/>
          </p:nvSpPr>
          <p:spPr bwMode="gray">
            <a:xfrm>
              <a:off x="7860196" y="129437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43E0A26-CD23-E3AB-19D7-35C0C8AC8142}"/>
                </a:ext>
              </a:extLst>
            </p:cNvPr>
            <p:cNvSpPr/>
            <p:nvPr userDrawn="1"/>
          </p:nvSpPr>
          <p:spPr bwMode="gray">
            <a:xfrm>
              <a:off x="9505311" y="129437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BCC27E59-622D-F469-A8C7-BD720F09D034}"/>
              </a:ext>
            </a:extLst>
          </p:cNvPr>
          <p:cNvSpPr txBox="1"/>
          <p:nvPr userDrawn="1"/>
        </p:nvSpPr>
        <p:spPr>
          <a:xfrm>
            <a:off x="8583007" y="4678610"/>
            <a:ext cx="3062893" cy="418576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240" cap="all" spc="300">
                <a:solidFill>
                  <a:schemeClr val="accent2"/>
                </a:solidFill>
              </a:rPr>
              <a:t>contact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1CE8449F-0212-CB4F-1F46-07F685A588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3006" y="5096414"/>
            <a:ext cx="3062893" cy="26529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F59A73F-7179-D957-5C18-0B92C6749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3205" y="5514990"/>
            <a:ext cx="167929" cy="16792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8B487C6-3056-0D8D-6B22-FF53CA81FE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3205" y="5810297"/>
            <a:ext cx="167928" cy="167928"/>
          </a:xfrm>
          <a:prstGeom prst="rect">
            <a:avLst/>
          </a:prstGeom>
        </p:spPr>
      </p:pic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7B5C3456-8D4A-C463-2C21-73F9952DF4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32653" y="5458724"/>
            <a:ext cx="2713246" cy="26529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téléphone</a:t>
            </a:r>
          </a:p>
        </p:txBody>
      </p:sp>
      <p:sp>
        <p:nvSpPr>
          <p:cNvPr id="21" name="Espace réservé du texte 16">
            <a:extLst>
              <a:ext uri="{FF2B5EF4-FFF2-40B4-BE49-F238E27FC236}">
                <a16:creationId xmlns:a16="http://schemas.microsoft.com/office/drawing/2014/main" id="{9D082C93-E630-558C-7EF9-898FEC8258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2653" y="5756335"/>
            <a:ext cx="2713246" cy="26529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mail</a:t>
            </a:r>
          </a:p>
        </p:txBody>
      </p:sp>
    </p:spTree>
    <p:extLst>
      <p:ext uri="{BB962C8B-B14F-4D97-AF65-F5344CB8AC3E}">
        <p14:creationId xmlns:p14="http://schemas.microsoft.com/office/powerpoint/2010/main" val="396777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5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R DE COUV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84D610EB-E13D-8FFE-3078-09153E6CCC1C}"/>
              </a:ext>
            </a:extLst>
          </p:cNvPr>
          <p:cNvSpPr/>
          <p:nvPr userDrawn="1"/>
        </p:nvSpPr>
        <p:spPr>
          <a:xfrm>
            <a:off x="6607668" y="2288488"/>
            <a:ext cx="5584333" cy="4569512"/>
          </a:xfrm>
          <a:custGeom>
            <a:avLst/>
            <a:gdLst>
              <a:gd name="connsiteX0" fmla="*/ 3073221 w 5584333"/>
              <a:gd name="connsiteY0" fmla="*/ 0 h 4569512"/>
              <a:gd name="connsiteX1" fmla="*/ 5444668 w 5584333"/>
              <a:gd name="connsiteY1" fmla="*/ 1118367 h 4569512"/>
              <a:gd name="connsiteX2" fmla="*/ 5584333 w 5584333"/>
              <a:gd name="connsiteY2" fmla="*/ 1305139 h 4569512"/>
              <a:gd name="connsiteX3" fmla="*/ 5584333 w 5584333"/>
              <a:gd name="connsiteY3" fmla="*/ 4569512 h 4569512"/>
              <a:gd name="connsiteX4" fmla="*/ 390005 w 5584333"/>
              <a:gd name="connsiteY4" fmla="*/ 4569512 h 4569512"/>
              <a:gd name="connsiteX5" fmla="*/ 370922 w 5584333"/>
              <a:gd name="connsiteY5" fmla="*/ 4538101 h 4569512"/>
              <a:gd name="connsiteX6" fmla="*/ 0 w 5584333"/>
              <a:gd name="connsiteY6" fmla="*/ 3073221 h 4569512"/>
              <a:gd name="connsiteX7" fmla="*/ 3073221 w 5584333"/>
              <a:gd name="connsiteY7" fmla="*/ 0 h 456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4333" h="4569512">
                <a:moveTo>
                  <a:pt x="3073221" y="0"/>
                </a:moveTo>
                <a:cubicBezTo>
                  <a:pt x="4027948" y="0"/>
                  <a:pt x="4880994" y="435352"/>
                  <a:pt x="5444668" y="1118367"/>
                </a:cubicBezTo>
                <a:lnTo>
                  <a:pt x="5584333" y="1305139"/>
                </a:lnTo>
                <a:lnTo>
                  <a:pt x="5584333" y="4569512"/>
                </a:lnTo>
                <a:lnTo>
                  <a:pt x="390005" y="4569512"/>
                </a:lnTo>
                <a:lnTo>
                  <a:pt x="370922" y="4538101"/>
                </a:lnTo>
                <a:cubicBezTo>
                  <a:pt x="134368" y="4102646"/>
                  <a:pt x="0" y="3603625"/>
                  <a:pt x="0" y="3073221"/>
                </a:cubicBezTo>
                <a:cubicBezTo>
                  <a:pt x="0" y="1375928"/>
                  <a:pt x="1375928" y="0"/>
                  <a:pt x="30732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3" name="Graphique 10">
            <a:extLst>
              <a:ext uri="{FF2B5EF4-FFF2-40B4-BE49-F238E27FC236}">
                <a16:creationId xmlns:a16="http://schemas.microsoft.com/office/drawing/2014/main" id="{1804DDCB-AED8-4624-1FBA-2A402756F8FB}"/>
              </a:ext>
            </a:extLst>
          </p:cNvPr>
          <p:cNvGrpSpPr/>
          <p:nvPr userDrawn="1"/>
        </p:nvGrpSpPr>
        <p:grpSpPr>
          <a:xfrm>
            <a:off x="8643392" y="3959913"/>
            <a:ext cx="1399973" cy="510504"/>
            <a:chOff x="135841" y="1273215"/>
            <a:chExt cx="11983720" cy="4369899"/>
          </a:xfrm>
          <a:solidFill>
            <a:schemeClr val="accent1"/>
          </a:solidFill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3C4B9685-2095-DBD4-6832-C87831F3FC73}"/>
                </a:ext>
              </a:extLst>
            </p:cNvPr>
            <p:cNvSpPr/>
            <p:nvPr/>
          </p:nvSpPr>
          <p:spPr>
            <a:xfrm>
              <a:off x="1383670" y="2100020"/>
              <a:ext cx="2536237" cy="2536216"/>
            </a:xfrm>
            <a:custGeom>
              <a:avLst/>
              <a:gdLst>
                <a:gd name="connsiteX0" fmla="*/ 1267905 w 2536237"/>
                <a:gd name="connsiteY0" fmla="*/ 2160626 h 2536216"/>
                <a:gd name="connsiteX1" fmla="*/ 1267905 w 2536237"/>
                <a:gd name="connsiteY1" fmla="*/ 2160626 h 2536216"/>
                <a:gd name="connsiteX2" fmla="*/ 337613 w 2536237"/>
                <a:gd name="connsiteY2" fmla="*/ 1296283 h 2536216"/>
                <a:gd name="connsiteX3" fmla="*/ 1201964 w 2536237"/>
                <a:gd name="connsiteY3" fmla="*/ 366254 h 2536216"/>
                <a:gd name="connsiteX4" fmla="*/ 2132256 w 2536237"/>
                <a:gd name="connsiteY4" fmla="*/ 1230342 h 2536216"/>
                <a:gd name="connsiteX5" fmla="*/ 2132763 w 2536237"/>
                <a:gd name="connsiteY5" fmla="*/ 1262807 h 2536216"/>
                <a:gd name="connsiteX6" fmla="*/ 1267905 w 2536237"/>
                <a:gd name="connsiteY6" fmla="*/ 2160626 h 2536216"/>
                <a:gd name="connsiteX7" fmla="*/ 1267905 w 2536237"/>
                <a:gd name="connsiteY7" fmla="*/ -231 h 2536216"/>
                <a:gd name="connsiteX8" fmla="*/ 1267905 w 2536237"/>
                <a:gd name="connsiteY8" fmla="*/ -231 h 2536216"/>
                <a:gd name="connsiteX9" fmla="*/ -214 w 2536237"/>
                <a:gd name="connsiteY9" fmla="*/ 1267877 h 2536216"/>
                <a:gd name="connsiteX10" fmla="*/ 1267905 w 2536237"/>
                <a:gd name="connsiteY10" fmla="*/ 2535985 h 2536216"/>
                <a:gd name="connsiteX11" fmla="*/ 2536024 w 2536237"/>
                <a:gd name="connsiteY11" fmla="*/ 1267877 h 2536216"/>
                <a:gd name="connsiteX12" fmla="*/ 1267905 w 2536237"/>
                <a:gd name="connsiteY12" fmla="*/ -231 h 253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6237" h="2536216">
                  <a:moveTo>
                    <a:pt x="1267905" y="2160626"/>
                  </a:moveTo>
                  <a:lnTo>
                    <a:pt x="1267905" y="2160626"/>
                  </a:lnTo>
                  <a:cubicBezTo>
                    <a:pt x="772326" y="2178889"/>
                    <a:pt x="355872" y="1791862"/>
                    <a:pt x="337613" y="1296283"/>
                  </a:cubicBezTo>
                  <a:cubicBezTo>
                    <a:pt x="319606" y="800963"/>
                    <a:pt x="706381" y="384516"/>
                    <a:pt x="1201964" y="366254"/>
                  </a:cubicBezTo>
                  <a:cubicBezTo>
                    <a:pt x="1697544" y="347992"/>
                    <a:pt x="2113994" y="735018"/>
                    <a:pt x="2132256" y="1230342"/>
                  </a:cubicBezTo>
                  <a:cubicBezTo>
                    <a:pt x="2132508" y="1241248"/>
                    <a:pt x="2132763" y="1251902"/>
                    <a:pt x="2132763" y="1262807"/>
                  </a:cubicBezTo>
                  <a:cubicBezTo>
                    <a:pt x="2141130" y="1749254"/>
                    <a:pt x="1754355" y="2150990"/>
                    <a:pt x="1267905" y="2160626"/>
                  </a:cubicBezTo>
                  <a:close/>
                  <a:moveTo>
                    <a:pt x="1267905" y="-231"/>
                  </a:moveTo>
                  <a:lnTo>
                    <a:pt x="1267905" y="-231"/>
                  </a:lnTo>
                  <a:cubicBezTo>
                    <a:pt x="567649" y="-231"/>
                    <a:pt x="-214" y="567631"/>
                    <a:pt x="-214" y="1267877"/>
                  </a:cubicBezTo>
                  <a:cubicBezTo>
                    <a:pt x="-214" y="1968127"/>
                    <a:pt x="567649" y="2535985"/>
                    <a:pt x="1267905" y="2535985"/>
                  </a:cubicBezTo>
                  <a:cubicBezTo>
                    <a:pt x="1968161" y="2535985"/>
                    <a:pt x="2536024" y="1968127"/>
                    <a:pt x="2536024" y="1267877"/>
                  </a:cubicBezTo>
                  <a:cubicBezTo>
                    <a:pt x="2536024" y="567631"/>
                    <a:pt x="1968161" y="-231"/>
                    <a:pt x="1267905" y="-231"/>
                  </a:cubicBezTo>
                  <a:close/>
                </a:path>
              </a:pathLst>
            </a:custGeom>
            <a:solidFill>
              <a:schemeClr val="accent2"/>
            </a:solidFill>
            <a:ln w="253527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24C2704E-E0D6-226C-2B13-5758F52651E2}"/>
                </a:ext>
              </a:extLst>
            </p:cNvPr>
            <p:cNvSpPr/>
            <p:nvPr/>
          </p:nvSpPr>
          <p:spPr>
            <a:xfrm>
              <a:off x="4160850" y="2099983"/>
              <a:ext cx="2543628" cy="3543132"/>
            </a:xfrm>
            <a:custGeom>
              <a:avLst/>
              <a:gdLst>
                <a:gd name="connsiteX0" fmla="*/ 1265370 w 2543628"/>
                <a:gd name="connsiteY0" fmla="*/ 2160664 h 3543132"/>
                <a:gd name="connsiteX1" fmla="*/ 1265370 w 2543628"/>
                <a:gd name="connsiteY1" fmla="*/ 2160664 h 3543132"/>
                <a:gd name="connsiteX2" fmla="*/ 335078 w 2543628"/>
                <a:gd name="connsiteY2" fmla="*/ 1296320 h 3543132"/>
                <a:gd name="connsiteX3" fmla="*/ 1199426 w 2543628"/>
                <a:gd name="connsiteY3" fmla="*/ 366291 h 3543132"/>
                <a:gd name="connsiteX4" fmla="*/ 2129718 w 2543628"/>
                <a:gd name="connsiteY4" fmla="*/ 1230380 h 3543132"/>
                <a:gd name="connsiteX5" fmla="*/ 2130228 w 2543628"/>
                <a:gd name="connsiteY5" fmla="*/ 1262845 h 3543132"/>
                <a:gd name="connsiteX6" fmla="*/ 1265370 w 2543628"/>
                <a:gd name="connsiteY6" fmla="*/ 2160664 h 3543132"/>
                <a:gd name="connsiteX7" fmla="*/ 1265370 w 2543628"/>
                <a:gd name="connsiteY7" fmla="*/ -194 h 3543132"/>
                <a:gd name="connsiteX8" fmla="*/ 1265370 w 2543628"/>
                <a:gd name="connsiteY8" fmla="*/ -194 h 3543132"/>
                <a:gd name="connsiteX9" fmla="*/ 397977 w 2543628"/>
                <a:gd name="connsiteY9" fmla="*/ 342197 h 3543132"/>
                <a:gd name="connsiteX10" fmla="*/ 397977 w 2543628"/>
                <a:gd name="connsiteY10" fmla="*/ 60677 h 3543132"/>
                <a:gd name="connsiteX11" fmla="*/ -214 w 2543628"/>
                <a:gd name="connsiteY11" fmla="*/ 60677 h 3543132"/>
                <a:gd name="connsiteX12" fmla="*/ -214 w 2543628"/>
                <a:gd name="connsiteY12" fmla="*/ 3542901 h 3543132"/>
                <a:gd name="connsiteX13" fmla="*/ 397977 w 2543628"/>
                <a:gd name="connsiteY13" fmla="*/ 3542901 h 3543132"/>
                <a:gd name="connsiteX14" fmla="*/ 397977 w 2543628"/>
                <a:gd name="connsiteY14" fmla="*/ 2183489 h 3543132"/>
                <a:gd name="connsiteX15" fmla="*/ 2190844 w 2543628"/>
                <a:gd name="connsiteY15" fmla="*/ 2145192 h 3543132"/>
                <a:gd name="connsiteX16" fmla="*/ 2152798 w 2543628"/>
                <a:gd name="connsiteY16" fmla="*/ 352340 h 3543132"/>
                <a:gd name="connsiteX17" fmla="*/ 1265370 w 2543628"/>
                <a:gd name="connsiteY17" fmla="*/ -194 h 354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43628" h="3543132">
                  <a:moveTo>
                    <a:pt x="1265370" y="2160664"/>
                  </a:moveTo>
                  <a:lnTo>
                    <a:pt x="1265370" y="2160664"/>
                  </a:lnTo>
                  <a:cubicBezTo>
                    <a:pt x="769787" y="2178926"/>
                    <a:pt x="353337" y="1791899"/>
                    <a:pt x="335078" y="1296320"/>
                  </a:cubicBezTo>
                  <a:cubicBezTo>
                    <a:pt x="317071" y="801000"/>
                    <a:pt x="703846" y="384554"/>
                    <a:pt x="1199426" y="366291"/>
                  </a:cubicBezTo>
                  <a:cubicBezTo>
                    <a:pt x="1695009" y="348029"/>
                    <a:pt x="2111459" y="735056"/>
                    <a:pt x="2129718" y="1230380"/>
                  </a:cubicBezTo>
                  <a:cubicBezTo>
                    <a:pt x="2129973" y="1241285"/>
                    <a:pt x="2130228" y="1251939"/>
                    <a:pt x="2130228" y="1262845"/>
                  </a:cubicBezTo>
                  <a:cubicBezTo>
                    <a:pt x="2138595" y="1749291"/>
                    <a:pt x="1751821" y="2151028"/>
                    <a:pt x="1265370" y="2160664"/>
                  </a:cubicBezTo>
                  <a:close/>
                  <a:moveTo>
                    <a:pt x="1265370" y="-194"/>
                  </a:moveTo>
                  <a:lnTo>
                    <a:pt x="1265370" y="-194"/>
                  </a:lnTo>
                  <a:cubicBezTo>
                    <a:pt x="943267" y="-445"/>
                    <a:pt x="633087" y="122054"/>
                    <a:pt x="397977" y="342197"/>
                  </a:cubicBezTo>
                  <a:lnTo>
                    <a:pt x="397977" y="60677"/>
                  </a:lnTo>
                  <a:lnTo>
                    <a:pt x="-214" y="60677"/>
                  </a:lnTo>
                  <a:lnTo>
                    <a:pt x="-214" y="3542901"/>
                  </a:lnTo>
                  <a:lnTo>
                    <a:pt x="397977" y="3542901"/>
                  </a:lnTo>
                  <a:lnTo>
                    <a:pt x="397977" y="2183489"/>
                  </a:lnTo>
                  <a:cubicBezTo>
                    <a:pt x="903700" y="2668163"/>
                    <a:pt x="1706422" y="2650914"/>
                    <a:pt x="2190844" y="2145192"/>
                  </a:cubicBezTo>
                  <a:cubicBezTo>
                    <a:pt x="2675518" y="1639473"/>
                    <a:pt x="2658270" y="836758"/>
                    <a:pt x="2152798" y="352340"/>
                  </a:cubicBezTo>
                  <a:cubicBezTo>
                    <a:pt x="1914140" y="123575"/>
                    <a:pt x="1595841" y="-2729"/>
                    <a:pt x="1265370" y="-194"/>
                  </a:cubicBezTo>
                  <a:close/>
                </a:path>
              </a:pathLst>
            </a:custGeom>
            <a:grpFill/>
            <a:ln w="253527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60E9F35-6F35-CFDC-5748-9F144F0AD0D8}"/>
                </a:ext>
              </a:extLst>
            </p:cNvPr>
            <p:cNvSpPr/>
            <p:nvPr/>
          </p:nvSpPr>
          <p:spPr>
            <a:xfrm>
              <a:off x="7537478" y="2094575"/>
              <a:ext cx="2451644" cy="2536964"/>
            </a:xfrm>
            <a:custGeom>
              <a:avLst/>
              <a:gdLst>
                <a:gd name="connsiteX0" fmla="*/ 1272082 w 2451644"/>
                <a:gd name="connsiteY0" fmla="*/ 2166072 h 2536964"/>
                <a:gd name="connsiteX1" fmla="*/ 1272082 w 2451644"/>
                <a:gd name="connsiteY1" fmla="*/ 2166072 h 2536964"/>
                <a:gd name="connsiteX2" fmla="*/ 374256 w 2451644"/>
                <a:gd name="connsiteY2" fmla="*/ 1268253 h 2536964"/>
                <a:gd name="connsiteX3" fmla="*/ 1272082 w 2451644"/>
                <a:gd name="connsiteY3" fmla="*/ 370430 h 2536964"/>
                <a:gd name="connsiteX4" fmla="*/ 2017737 w 2451644"/>
                <a:gd name="connsiteY4" fmla="*/ 811733 h 2536964"/>
                <a:gd name="connsiteX5" fmla="*/ 2451431 w 2451644"/>
                <a:gd name="connsiteY5" fmla="*/ 811733 h 2536964"/>
                <a:gd name="connsiteX6" fmla="*/ 811754 w 2451644"/>
                <a:gd name="connsiteY6" fmla="*/ 85106 h 2536964"/>
                <a:gd name="connsiteX7" fmla="*/ 85125 w 2451644"/>
                <a:gd name="connsiteY7" fmla="*/ 1724773 h 2536964"/>
                <a:gd name="connsiteX8" fmla="*/ 1724802 w 2451644"/>
                <a:gd name="connsiteY8" fmla="*/ 2451396 h 2536964"/>
                <a:gd name="connsiteX9" fmla="*/ 2451431 w 2451644"/>
                <a:gd name="connsiteY9" fmla="*/ 1724773 h 2536964"/>
                <a:gd name="connsiteX10" fmla="*/ 2032953 w 2451644"/>
                <a:gd name="connsiteY10" fmla="*/ 1724773 h 2536964"/>
                <a:gd name="connsiteX11" fmla="*/ 1287299 w 2451644"/>
                <a:gd name="connsiteY11" fmla="*/ 2166072 h 253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1644" h="2536964">
                  <a:moveTo>
                    <a:pt x="1272082" y="2166072"/>
                  </a:moveTo>
                  <a:lnTo>
                    <a:pt x="1272082" y="2166072"/>
                  </a:lnTo>
                  <a:cubicBezTo>
                    <a:pt x="776247" y="2166072"/>
                    <a:pt x="374256" y="1764084"/>
                    <a:pt x="374256" y="1268253"/>
                  </a:cubicBezTo>
                  <a:cubicBezTo>
                    <a:pt x="374256" y="772422"/>
                    <a:pt x="776247" y="370430"/>
                    <a:pt x="1272082" y="370430"/>
                  </a:cubicBezTo>
                  <a:cubicBezTo>
                    <a:pt x="1582010" y="372462"/>
                    <a:pt x="1866830" y="541119"/>
                    <a:pt x="2017737" y="811733"/>
                  </a:cubicBezTo>
                  <a:lnTo>
                    <a:pt x="2451431" y="811733"/>
                  </a:lnTo>
                  <a:cubicBezTo>
                    <a:pt x="2199332" y="158403"/>
                    <a:pt x="1465342" y="-166995"/>
                    <a:pt x="811754" y="85106"/>
                  </a:cubicBezTo>
                  <a:cubicBezTo>
                    <a:pt x="158418" y="337207"/>
                    <a:pt x="-166978" y="1071442"/>
                    <a:pt x="85125" y="1724773"/>
                  </a:cubicBezTo>
                  <a:cubicBezTo>
                    <a:pt x="337479" y="2378099"/>
                    <a:pt x="1071466" y="2703497"/>
                    <a:pt x="1724802" y="2451396"/>
                  </a:cubicBezTo>
                  <a:cubicBezTo>
                    <a:pt x="2058824" y="2322558"/>
                    <a:pt x="2322591" y="2058537"/>
                    <a:pt x="2451431" y="1724773"/>
                  </a:cubicBezTo>
                  <a:lnTo>
                    <a:pt x="2032953" y="1724773"/>
                  </a:lnTo>
                  <a:cubicBezTo>
                    <a:pt x="1882809" y="1996401"/>
                    <a:pt x="1597483" y="2165314"/>
                    <a:pt x="1287299" y="2166072"/>
                  </a:cubicBezTo>
                  <a:close/>
                </a:path>
              </a:pathLst>
            </a:custGeom>
            <a:grpFill/>
            <a:ln w="253527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EA629723-F755-434C-DED1-CC8E125D98FF}"/>
                </a:ext>
              </a:extLst>
            </p:cNvPr>
            <p:cNvSpPr/>
            <p:nvPr/>
          </p:nvSpPr>
          <p:spPr>
            <a:xfrm>
              <a:off x="135841" y="1653648"/>
              <a:ext cx="1278262" cy="2925449"/>
            </a:xfrm>
            <a:custGeom>
              <a:avLst/>
              <a:gdLst>
                <a:gd name="connsiteX0" fmla="*/ 720077 w 1278262"/>
                <a:gd name="connsiteY0" fmla="*/ 2038889 h 2925449"/>
                <a:gd name="connsiteX1" fmla="*/ 720077 w 1278262"/>
                <a:gd name="connsiteY1" fmla="*/ 2038889 h 2925449"/>
                <a:gd name="connsiteX2" fmla="*/ 720077 w 1278262"/>
                <a:gd name="connsiteY2" fmla="*/ 887445 h 2925449"/>
                <a:gd name="connsiteX3" fmla="*/ 1267905 w 1278262"/>
                <a:gd name="connsiteY3" fmla="*/ 887445 h 2925449"/>
                <a:gd name="connsiteX4" fmla="*/ 1267905 w 1278262"/>
                <a:gd name="connsiteY4" fmla="*/ 507012 h 2925449"/>
                <a:gd name="connsiteX5" fmla="*/ 720077 w 1278262"/>
                <a:gd name="connsiteY5" fmla="*/ 507012 h 2925449"/>
                <a:gd name="connsiteX6" fmla="*/ 720077 w 1278262"/>
                <a:gd name="connsiteY6" fmla="*/ -231 h 2925449"/>
                <a:gd name="connsiteX7" fmla="*/ 326959 w 1278262"/>
                <a:gd name="connsiteY7" fmla="*/ -231 h 2925449"/>
                <a:gd name="connsiteX8" fmla="*/ 326959 w 1278262"/>
                <a:gd name="connsiteY8" fmla="*/ 507012 h 2925449"/>
                <a:gd name="connsiteX9" fmla="*/ -214 w 1278262"/>
                <a:gd name="connsiteY9" fmla="*/ 507012 h 2925449"/>
                <a:gd name="connsiteX10" fmla="*/ -214 w 1278262"/>
                <a:gd name="connsiteY10" fmla="*/ 887445 h 2925449"/>
                <a:gd name="connsiteX11" fmla="*/ 326959 w 1278262"/>
                <a:gd name="connsiteY11" fmla="*/ 887445 h 2925449"/>
                <a:gd name="connsiteX12" fmla="*/ 326959 w 1278262"/>
                <a:gd name="connsiteY12" fmla="*/ 2038889 h 2925449"/>
                <a:gd name="connsiteX13" fmla="*/ 1278048 w 1278262"/>
                <a:gd name="connsiteY13" fmla="*/ 2916418 h 2925449"/>
                <a:gd name="connsiteX14" fmla="*/ 1278048 w 1278262"/>
                <a:gd name="connsiteY14" fmla="*/ 2553741 h 2925449"/>
                <a:gd name="connsiteX15" fmla="*/ 727434 w 1278262"/>
                <a:gd name="connsiteY15" fmla="*/ 2202979 h 2925449"/>
                <a:gd name="connsiteX16" fmla="*/ 720077 w 1278262"/>
                <a:gd name="connsiteY16" fmla="*/ 2046497 h 292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8262" h="2925449">
                  <a:moveTo>
                    <a:pt x="720077" y="2038889"/>
                  </a:moveTo>
                  <a:lnTo>
                    <a:pt x="720077" y="2038889"/>
                  </a:lnTo>
                  <a:lnTo>
                    <a:pt x="720077" y="887445"/>
                  </a:lnTo>
                  <a:lnTo>
                    <a:pt x="1267905" y="887445"/>
                  </a:lnTo>
                  <a:lnTo>
                    <a:pt x="1267905" y="507012"/>
                  </a:lnTo>
                  <a:lnTo>
                    <a:pt x="720077" y="507012"/>
                  </a:lnTo>
                  <a:lnTo>
                    <a:pt x="720077" y="-231"/>
                  </a:lnTo>
                  <a:lnTo>
                    <a:pt x="326959" y="-231"/>
                  </a:lnTo>
                  <a:lnTo>
                    <a:pt x="326959" y="507012"/>
                  </a:lnTo>
                  <a:lnTo>
                    <a:pt x="-214" y="507012"/>
                  </a:lnTo>
                  <a:lnTo>
                    <a:pt x="-214" y="887445"/>
                  </a:lnTo>
                  <a:lnTo>
                    <a:pt x="326959" y="887445"/>
                  </a:lnTo>
                  <a:lnTo>
                    <a:pt x="326959" y="2038889"/>
                  </a:lnTo>
                  <a:cubicBezTo>
                    <a:pt x="326959" y="2650114"/>
                    <a:pt x="717542" y="2984897"/>
                    <a:pt x="1278048" y="2916418"/>
                  </a:cubicBezTo>
                  <a:lnTo>
                    <a:pt x="1278048" y="2553741"/>
                  </a:lnTo>
                  <a:cubicBezTo>
                    <a:pt x="1029243" y="2608775"/>
                    <a:pt x="782720" y="2451783"/>
                    <a:pt x="727434" y="2202979"/>
                  </a:cubicBezTo>
                  <a:cubicBezTo>
                    <a:pt x="716273" y="2151497"/>
                    <a:pt x="713738" y="2098742"/>
                    <a:pt x="720077" y="2046497"/>
                  </a:cubicBezTo>
                  <a:close/>
                </a:path>
              </a:pathLst>
            </a:custGeom>
            <a:grpFill/>
            <a:ln w="253527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A1F4AF9-F960-9B54-EDF7-A9A0ECB370E6}"/>
                </a:ext>
              </a:extLst>
            </p:cNvPr>
            <p:cNvSpPr/>
            <p:nvPr/>
          </p:nvSpPr>
          <p:spPr>
            <a:xfrm>
              <a:off x="10057603" y="2092412"/>
              <a:ext cx="2061958" cy="2531146"/>
            </a:xfrm>
            <a:custGeom>
              <a:avLst/>
              <a:gdLst>
                <a:gd name="connsiteX0" fmla="*/ 1087831 w 2061958"/>
                <a:gd name="connsiteY0" fmla="*/ 1019329 h 2531146"/>
                <a:gd name="connsiteX1" fmla="*/ 1087831 w 2061958"/>
                <a:gd name="connsiteY1" fmla="*/ 1019329 h 2531146"/>
                <a:gd name="connsiteX2" fmla="*/ 481674 w 2061958"/>
                <a:gd name="connsiteY2" fmla="*/ 709910 h 2531146"/>
                <a:gd name="connsiteX3" fmla="*/ 1026963 w 2061958"/>
                <a:gd name="connsiteY3" fmla="*/ 372593 h 2531146"/>
                <a:gd name="connsiteX4" fmla="*/ 1607764 w 2061958"/>
                <a:gd name="connsiteY4" fmla="*/ 760634 h 2531146"/>
                <a:gd name="connsiteX5" fmla="*/ 2011025 w 2061958"/>
                <a:gd name="connsiteY5" fmla="*/ 760634 h 2531146"/>
                <a:gd name="connsiteX6" fmla="*/ 1026963 w 2061958"/>
                <a:gd name="connsiteY6" fmla="*/ -231 h 2531146"/>
                <a:gd name="connsiteX7" fmla="*/ 83483 w 2061958"/>
                <a:gd name="connsiteY7" fmla="*/ 717518 h 2531146"/>
                <a:gd name="connsiteX8" fmla="*/ 1024425 w 2061958"/>
                <a:gd name="connsiteY8" fmla="*/ 1397227 h 2531146"/>
                <a:gd name="connsiteX9" fmla="*/ 1678778 w 2061958"/>
                <a:gd name="connsiteY9" fmla="*/ 1770051 h 2531146"/>
                <a:gd name="connsiteX10" fmla="*/ 1075153 w 2061958"/>
                <a:gd name="connsiteY10" fmla="*/ 2163161 h 2531146"/>
                <a:gd name="connsiteX11" fmla="*/ 403047 w 2061958"/>
                <a:gd name="connsiteY11" fmla="*/ 1719323 h 2531146"/>
                <a:gd name="connsiteX12" fmla="*/ -214 w 2061958"/>
                <a:gd name="connsiteY12" fmla="*/ 1719323 h 2531146"/>
                <a:gd name="connsiteX13" fmla="*/ 1075153 w 2061958"/>
                <a:gd name="connsiteY13" fmla="*/ 2530916 h 2531146"/>
                <a:gd name="connsiteX14" fmla="*/ 2061745 w 2061958"/>
                <a:gd name="connsiteY14" fmla="*/ 1744687 h 2531146"/>
                <a:gd name="connsiteX15" fmla="*/ 1087831 w 2061958"/>
                <a:gd name="connsiteY15" fmla="*/ 1011721 h 253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61958" h="2531146">
                  <a:moveTo>
                    <a:pt x="1087831" y="1019329"/>
                  </a:moveTo>
                  <a:lnTo>
                    <a:pt x="1087831" y="1019329"/>
                  </a:lnTo>
                  <a:cubicBezTo>
                    <a:pt x="616094" y="943242"/>
                    <a:pt x="481674" y="882375"/>
                    <a:pt x="481674" y="709910"/>
                  </a:cubicBezTo>
                  <a:cubicBezTo>
                    <a:pt x="481674" y="537449"/>
                    <a:pt x="709934" y="372593"/>
                    <a:pt x="1026963" y="372593"/>
                  </a:cubicBezTo>
                  <a:cubicBezTo>
                    <a:pt x="1290223" y="339118"/>
                    <a:pt x="1537764" y="504733"/>
                    <a:pt x="1607764" y="760634"/>
                  </a:cubicBezTo>
                  <a:lnTo>
                    <a:pt x="2011025" y="760634"/>
                  </a:lnTo>
                  <a:cubicBezTo>
                    <a:pt x="1960297" y="286362"/>
                    <a:pt x="1584939" y="-231"/>
                    <a:pt x="1026963" y="-231"/>
                  </a:cubicBezTo>
                  <a:cubicBezTo>
                    <a:pt x="382757" y="-231"/>
                    <a:pt x="83483" y="367523"/>
                    <a:pt x="83483" y="717518"/>
                  </a:cubicBezTo>
                  <a:cubicBezTo>
                    <a:pt x="83483" y="1171503"/>
                    <a:pt x="438554" y="1310992"/>
                    <a:pt x="1024425" y="1397227"/>
                  </a:cubicBezTo>
                  <a:cubicBezTo>
                    <a:pt x="1610295" y="1483457"/>
                    <a:pt x="1678778" y="1602659"/>
                    <a:pt x="1678778" y="1770051"/>
                  </a:cubicBezTo>
                  <a:cubicBezTo>
                    <a:pt x="1678778" y="1980557"/>
                    <a:pt x="1450519" y="2163161"/>
                    <a:pt x="1075153" y="2163161"/>
                  </a:cubicBezTo>
                  <a:cubicBezTo>
                    <a:pt x="773084" y="2197910"/>
                    <a:pt x="489789" y="2010735"/>
                    <a:pt x="403047" y="1719323"/>
                  </a:cubicBezTo>
                  <a:lnTo>
                    <a:pt x="-214" y="1719323"/>
                  </a:lnTo>
                  <a:cubicBezTo>
                    <a:pt x="73339" y="2226567"/>
                    <a:pt x="507034" y="2530916"/>
                    <a:pt x="1075153" y="2530916"/>
                  </a:cubicBezTo>
                  <a:cubicBezTo>
                    <a:pt x="1643267" y="2530916"/>
                    <a:pt x="2061745" y="2226567"/>
                    <a:pt x="2061745" y="1744687"/>
                  </a:cubicBezTo>
                  <a:cubicBezTo>
                    <a:pt x="2061745" y="1199402"/>
                    <a:pt x="1622981" y="1095416"/>
                    <a:pt x="1087831" y="1011721"/>
                  </a:cubicBezTo>
                  <a:close/>
                </a:path>
              </a:pathLst>
            </a:custGeom>
            <a:grpFill/>
            <a:ln w="253527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C2877E7-FD9C-9E13-4C1D-4ECB58753F2A}"/>
                </a:ext>
              </a:extLst>
            </p:cNvPr>
            <p:cNvSpPr/>
            <p:nvPr/>
          </p:nvSpPr>
          <p:spPr>
            <a:xfrm>
              <a:off x="6920277" y="2160891"/>
              <a:ext cx="400725" cy="2411941"/>
            </a:xfrm>
            <a:custGeom>
              <a:avLst/>
              <a:gdLst>
                <a:gd name="connsiteX0" fmla="*/ 0 w 400725"/>
                <a:gd name="connsiteY0" fmla="*/ 2411942 h 2411941"/>
                <a:gd name="connsiteX1" fmla="*/ 0 w 400725"/>
                <a:gd name="connsiteY1" fmla="*/ 2411942 h 2411941"/>
                <a:gd name="connsiteX2" fmla="*/ 400726 w 400725"/>
                <a:gd name="connsiteY2" fmla="*/ 2411942 h 2411941"/>
                <a:gd name="connsiteX3" fmla="*/ 400726 w 400725"/>
                <a:gd name="connsiteY3" fmla="*/ 0 h 2411941"/>
                <a:gd name="connsiteX4" fmla="*/ 0 w 400725"/>
                <a:gd name="connsiteY4" fmla="*/ 0 h 2411941"/>
                <a:gd name="connsiteX5" fmla="*/ 0 w 400725"/>
                <a:gd name="connsiteY5" fmla="*/ 2411942 h 2411941"/>
                <a:gd name="connsiteX6" fmla="*/ 0 w 400725"/>
                <a:gd name="connsiteY6" fmla="*/ 2411942 h 2411941"/>
                <a:gd name="connsiteX7" fmla="*/ 0 w 400725"/>
                <a:gd name="connsiteY7" fmla="*/ 2411942 h 241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725" h="2411941">
                  <a:moveTo>
                    <a:pt x="0" y="2411942"/>
                  </a:moveTo>
                  <a:lnTo>
                    <a:pt x="0" y="2411942"/>
                  </a:lnTo>
                  <a:lnTo>
                    <a:pt x="400726" y="2411942"/>
                  </a:lnTo>
                  <a:lnTo>
                    <a:pt x="400726" y="0"/>
                  </a:lnTo>
                  <a:lnTo>
                    <a:pt x="0" y="0"/>
                  </a:lnTo>
                  <a:lnTo>
                    <a:pt x="0" y="2411942"/>
                  </a:lnTo>
                  <a:lnTo>
                    <a:pt x="0" y="2411942"/>
                  </a:lnTo>
                  <a:lnTo>
                    <a:pt x="0" y="2411942"/>
                  </a:lnTo>
                  <a:close/>
                </a:path>
              </a:pathLst>
            </a:custGeom>
            <a:grpFill/>
            <a:ln w="253527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811C02A1-B79F-E2B1-D0D8-1478C0A2F7C4}"/>
                </a:ext>
              </a:extLst>
            </p:cNvPr>
            <p:cNvSpPr/>
            <p:nvPr/>
          </p:nvSpPr>
          <p:spPr>
            <a:xfrm>
              <a:off x="6865733" y="1273215"/>
              <a:ext cx="509810" cy="560505"/>
            </a:xfrm>
            <a:custGeom>
              <a:avLst/>
              <a:gdLst>
                <a:gd name="connsiteX0" fmla="*/ 254691 w 509810"/>
                <a:gd name="connsiteY0" fmla="*/ -231 h 560505"/>
                <a:gd name="connsiteX1" fmla="*/ 254691 w 509810"/>
                <a:gd name="connsiteY1" fmla="*/ -231 h 560505"/>
                <a:gd name="connsiteX2" fmla="*/ 1068 w 509810"/>
                <a:gd name="connsiteY2" fmla="*/ 306653 h 560505"/>
                <a:gd name="connsiteX3" fmla="*/ 254691 w 509810"/>
                <a:gd name="connsiteY3" fmla="*/ 560274 h 560505"/>
                <a:gd name="connsiteX4" fmla="*/ 508315 w 509810"/>
                <a:gd name="connsiteY4" fmla="*/ 253390 h 560505"/>
                <a:gd name="connsiteX5" fmla="*/ 254691 w 509810"/>
                <a:gd name="connsiteY5" fmla="*/ -231 h 56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810" h="560505">
                  <a:moveTo>
                    <a:pt x="254691" y="-231"/>
                  </a:moveTo>
                  <a:lnTo>
                    <a:pt x="254691" y="-231"/>
                  </a:lnTo>
                  <a:cubicBezTo>
                    <a:pt x="99981" y="14478"/>
                    <a:pt x="-13642" y="151943"/>
                    <a:pt x="1068" y="306653"/>
                  </a:cubicBezTo>
                  <a:cubicBezTo>
                    <a:pt x="14005" y="441072"/>
                    <a:pt x="120271" y="547592"/>
                    <a:pt x="254691" y="560274"/>
                  </a:cubicBezTo>
                  <a:cubicBezTo>
                    <a:pt x="409402" y="545565"/>
                    <a:pt x="523025" y="408100"/>
                    <a:pt x="508315" y="253390"/>
                  </a:cubicBezTo>
                  <a:cubicBezTo>
                    <a:pt x="495382" y="118971"/>
                    <a:pt x="389112" y="12451"/>
                    <a:pt x="254691" y="-231"/>
                  </a:cubicBezTo>
                  <a:close/>
                </a:path>
              </a:pathLst>
            </a:custGeom>
            <a:grpFill/>
            <a:ln w="253527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fr-FR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FC90A86-F30F-32F8-D787-0DDA8F1C5BAC}"/>
              </a:ext>
            </a:extLst>
          </p:cNvPr>
          <p:cNvGrpSpPr/>
          <p:nvPr userDrawn="1"/>
        </p:nvGrpSpPr>
        <p:grpSpPr bwMode="gray">
          <a:xfrm>
            <a:off x="7446368" y="4053165"/>
            <a:ext cx="1016946" cy="296288"/>
            <a:chOff x="6528184" y="1294373"/>
            <a:chExt cx="4201127" cy="1224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197A02A6-D74E-A7F2-9B7B-121744607505}"/>
                </a:ext>
              </a:extLst>
            </p:cNvPr>
            <p:cNvSpPr/>
            <p:nvPr userDrawn="1"/>
          </p:nvSpPr>
          <p:spPr bwMode="gray">
            <a:xfrm>
              <a:off x="6528184" y="1294373"/>
              <a:ext cx="1224000" cy="1224000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E56C19F8-E4FD-14B6-58EC-7A3493106F31}"/>
                </a:ext>
              </a:extLst>
            </p:cNvPr>
            <p:cNvSpPr/>
            <p:nvPr userDrawn="1"/>
          </p:nvSpPr>
          <p:spPr bwMode="gray">
            <a:xfrm>
              <a:off x="7860196" y="129437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43E0A26-CD23-E3AB-19D7-35C0C8AC8142}"/>
                </a:ext>
              </a:extLst>
            </p:cNvPr>
            <p:cNvSpPr/>
            <p:nvPr userDrawn="1"/>
          </p:nvSpPr>
          <p:spPr bwMode="gray">
            <a:xfrm>
              <a:off x="9505311" y="129437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BCC27E59-622D-F469-A8C7-BD720F09D034}"/>
              </a:ext>
            </a:extLst>
          </p:cNvPr>
          <p:cNvSpPr txBox="1"/>
          <p:nvPr userDrawn="1"/>
        </p:nvSpPr>
        <p:spPr>
          <a:xfrm>
            <a:off x="8583007" y="4678610"/>
            <a:ext cx="3062893" cy="418576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240" cap="all" spc="300">
                <a:solidFill>
                  <a:schemeClr val="accent2"/>
                </a:solidFill>
              </a:rPr>
              <a:t>contact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1CE8449F-0212-CB4F-1F46-07F685A588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3006" y="5096414"/>
            <a:ext cx="3062893" cy="26529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F59A73F-7179-D957-5C18-0B92C6749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3205" y="5514990"/>
            <a:ext cx="167929" cy="16792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8B487C6-3056-0D8D-6B22-FF53CA81FE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3205" y="5810297"/>
            <a:ext cx="167928" cy="167928"/>
          </a:xfrm>
          <a:prstGeom prst="rect">
            <a:avLst/>
          </a:prstGeom>
        </p:spPr>
      </p:pic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7B5C3456-8D4A-C463-2C21-73F9952DF4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32653" y="5458724"/>
            <a:ext cx="2713246" cy="26529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téléphone</a:t>
            </a:r>
          </a:p>
        </p:txBody>
      </p:sp>
      <p:sp>
        <p:nvSpPr>
          <p:cNvPr id="21" name="Espace réservé du texte 16">
            <a:extLst>
              <a:ext uri="{FF2B5EF4-FFF2-40B4-BE49-F238E27FC236}">
                <a16:creationId xmlns:a16="http://schemas.microsoft.com/office/drawing/2014/main" id="{9D082C93-E630-558C-7EF9-898FEC8258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2653" y="5756335"/>
            <a:ext cx="2713246" cy="26529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mail</a:t>
            </a:r>
          </a:p>
        </p:txBody>
      </p:sp>
    </p:spTree>
    <p:extLst>
      <p:ext uri="{BB962C8B-B14F-4D97-AF65-F5344CB8AC3E}">
        <p14:creationId xmlns:p14="http://schemas.microsoft.com/office/powerpoint/2010/main" val="4248731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5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911226" y="1592263"/>
            <a:ext cx="10369551" cy="453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marL="1219170" lvl="1" indent="-304792" algn="just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2pPr>
            <a:lvl3pPr marL="1828754" lvl="2" indent="-397923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/>
            </a:lvl3pPr>
            <a:lvl4pPr marL="2438339" lvl="3" indent="-39792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/>
            </a:lvl4pPr>
            <a:lvl5pPr marL="3047924" lvl="4" indent="-39792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/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dt" idx="10"/>
          </p:nvPr>
        </p:nvSpPr>
        <p:spPr>
          <a:xfrm>
            <a:off x="11280776" y="6273800"/>
            <a:ext cx="911225" cy="32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911225" y="6273799"/>
            <a:ext cx="540259" cy="32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5" name="Google Shape;95;p17"/>
          <p:cNvSpPr txBox="1">
            <a:spLocks noGrp="1"/>
          </p:cNvSpPr>
          <p:nvPr>
            <p:ph type="ftr" idx="11"/>
          </p:nvPr>
        </p:nvSpPr>
        <p:spPr>
          <a:xfrm>
            <a:off x="2567608" y="6273801"/>
            <a:ext cx="7056785" cy="32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911226" y="549276"/>
            <a:ext cx="10369551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6356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336" y="5283640"/>
            <a:ext cx="434165" cy="1085411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43916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rande 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11225" y="944563"/>
            <a:ext cx="10369550" cy="4968875"/>
          </a:xfrm>
        </p:spPr>
        <p:txBody>
          <a:bodyPr tIns="72000" anchor="ctr" anchorCtr="0"/>
          <a:lstStyle>
            <a:lvl1pPr algn="ctr">
              <a:lnSpc>
                <a:spcPct val="85000"/>
              </a:lnSpc>
              <a:spcAft>
                <a:spcPts val="0"/>
              </a:spcAft>
              <a:defRPr sz="400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spcBef>
                <a:spcPts val="2000"/>
              </a:spcBef>
              <a:defRPr sz="2500">
                <a:solidFill>
                  <a:schemeClr val="bg1"/>
                </a:solidFill>
              </a:defRPr>
            </a:lvl2pPr>
            <a:lvl3pPr marL="1588" indent="0" algn="ctr">
              <a:buNone/>
              <a:defRPr sz="2500"/>
            </a:lvl3pPr>
            <a:lvl4pPr marL="0" indent="0" algn="ctr">
              <a:buNone/>
              <a:defRPr sz="2500"/>
            </a:lvl4pPr>
            <a:lvl5pPr marL="0" indent="0" algn="ctr">
              <a:buNone/>
              <a:defRPr sz="2500"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63525" y="285750"/>
            <a:ext cx="11623675" cy="6243638"/>
          </a:xfrm>
          <a:solidFill>
            <a:schemeClr val="bg2"/>
          </a:solidFill>
        </p:spPr>
        <p:txBody>
          <a:bodyPr lIns="1728000" tIns="1980000" rIns="1728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/>
            </a:lvl1pPr>
          </a:lstStyle>
          <a:p>
            <a:r>
              <a:rPr lang="fr-FR" noProof="0" dirty="0"/>
              <a:t>Sélectionner l’icône pour insérer une image, puis disposer l’image en arrière plan (Sélectionner l’image avec le bouton droit de la souris 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272140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>
          <p15:clr>
            <a:srgbClr val="FBAE40"/>
          </p15:clr>
        </p15:guide>
        <p15:guide id="2" orient="horz" pos="180">
          <p15:clr>
            <a:srgbClr val="FBAE40"/>
          </p15:clr>
        </p15:guide>
        <p15:guide id="3" orient="horz" pos="4113">
          <p15:clr>
            <a:srgbClr val="FBAE40"/>
          </p15:clr>
        </p15:guide>
        <p15:guide id="4" pos="74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911225" y="944563"/>
            <a:ext cx="10369550" cy="4968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7487" y="2852936"/>
            <a:ext cx="9217025" cy="2736304"/>
          </a:xfrm>
        </p:spPr>
        <p:txBody>
          <a:bodyPr/>
          <a:lstStyle>
            <a:lvl1pPr algn="r">
              <a:lnSpc>
                <a:spcPct val="85000"/>
              </a:lnSpc>
              <a:spcAft>
                <a:spcPts val="0"/>
              </a:spcAft>
              <a:defRPr sz="4000">
                <a:solidFill>
                  <a:schemeClr val="accent2"/>
                </a:solidFill>
              </a:defRPr>
            </a:lvl1pPr>
            <a:lvl2pPr algn="r">
              <a:lnSpc>
                <a:spcPct val="90000"/>
              </a:lnSpc>
              <a:spcBef>
                <a:spcPts val="2000"/>
              </a:spcBef>
              <a:defRPr sz="2500">
                <a:solidFill>
                  <a:schemeClr val="accent1"/>
                </a:solidFill>
              </a:defRPr>
            </a:lvl2pPr>
            <a:lvl3pPr marL="1588" indent="0" algn="r">
              <a:buNone/>
              <a:defRPr sz="2500"/>
            </a:lvl3pPr>
            <a:lvl4pPr marL="0" indent="0" algn="r">
              <a:buNone/>
              <a:defRPr sz="2500"/>
            </a:lvl4pPr>
            <a:lvl5pPr marL="0" indent="0" algn="r">
              <a:buNone/>
              <a:defRPr sz="2500"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grpSp>
        <p:nvGrpSpPr>
          <p:cNvPr id="17" name="Groupe 16"/>
          <p:cNvGrpSpPr/>
          <p:nvPr/>
        </p:nvGrpSpPr>
        <p:grpSpPr bwMode="gray">
          <a:xfrm>
            <a:off x="6528184" y="1294373"/>
            <a:ext cx="4201127" cy="1224000"/>
            <a:chOff x="6528184" y="1294373"/>
            <a:chExt cx="4201127" cy="1224000"/>
          </a:xfrm>
        </p:grpSpPr>
        <p:sp>
          <p:nvSpPr>
            <p:cNvPr id="9" name="Ellipse 8"/>
            <p:cNvSpPr/>
            <p:nvPr/>
          </p:nvSpPr>
          <p:spPr bwMode="gray">
            <a:xfrm>
              <a:off x="6528184" y="1294373"/>
              <a:ext cx="1224000" cy="1224000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 bwMode="gray">
            <a:xfrm>
              <a:off x="7860196" y="129437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 bwMode="gray">
            <a:xfrm>
              <a:off x="9505311" y="129437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1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-12" y="6597650"/>
            <a:ext cx="911226" cy="26035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597650"/>
            <a:ext cx="911225" cy="260349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>
                <a:solidFill>
                  <a:prstClr val="white">
                    <a:alpha val="0"/>
                  </a:prstClr>
                </a:solidFill>
              </a:rPr>
              <a:t>Personnaliser le bas de page avec le menu "Insertion / En-tête et pied de page"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597650"/>
            <a:ext cx="911225" cy="26035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A42499-A963-46C8-B22E-6078E9477347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4443B1-3BDF-4470-B789-95A20DCD58EF}"/>
              </a:ext>
            </a:extLst>
          </p:cNvPr>
          <p:cNvSpPr/>
          <p:nvPr userDrawn="1"/>
        </p:nvSpPr>
        <p:spPr bwMode="gray">
          <a:xfrm>
            <a:off x="911225" y="944563"/>
            <a:ext cx="10369550" cy="4968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8A8F4AC-2C4F-4993-B1FC-7B9C5EFD6369}"/>
              </a:ext>
            </a:extLst>
          </p:cNvPr>
          <p:cNvGrpSpPr/>
          <p:nvPr userDrawn="1"/>
        </p:nvGrpSpPr>
        <p:grpSpPr bwMode="gray">
          <a:xfrm>
            <a:off x="6528184" y="1294373"/>
            <a:ext cx="4201127" cy="1224000"/>
            <a:chOff x="6528184" y="1294373"/>
            <a:chExt cx="4201127" cy="122400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0F65DDC2-F327-4610-934D-8DA065B6E350}"/>
                </a:ext>
              </a:extLst>
            </p:cNvPr>
            <p:cNvSpPr/>
            <p:nvPr userDrawn="1"/>
          </p:nvSpPr>
          <p:spPr bwMode="gray">
            <a:xfrm>
              <a:off x="6528184" y="1294373"/>
              <a:ext cx="1224000" cy="1224000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81D3A00-0F47-4144-92D4-F96B0FDB6844}"/>
                </a:ext>
              </a:extLst>
            </p:cNvPr>
            <p:cNvSpPr/>
            <p:nvPr userDrawn="1"/>
          </p:nvSpPr>
          <p:spPr bwMode="gray">
            <a:xfrm>
              <a:off x="7860196" y="129437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B2B5BD6D-DB1A-4DF3-B7F5-CB37A47579CB}"/>
                </a:ext>
              </a:extLst>
            </p:cNvPr>
            <p:cNvSpPr/>
            <p:nvPr userDrawn="1"/>
          </p:nvSpPr>
          <p:spPr bwMode="gray">
            <a:xfrm>
              <a:off x="9505311" y="129437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1556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WER_USER_LAYOUT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11225" y="1792288"/>
            <a:ext cx="10369550" cy="433705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57200" y="373519"/>
            <a:ext cx="10823575" cy="900113"/>
          </a:xfrm>
        </p:spPr>
        <p:txBody>
          <a:bodyPr/>
          <a:lstStyle>
            <a:lvl1pPr>
              <a:defRPr>
                <a:latin typeface="Helvetica 35 Thin" panose="020B0403020202020204" pitchFamily="34" charset="0"/>
              </a:defRPr>
            </a:lvl1pPr>
          </a:lstStyle>
          <a:p>
            <a:r>
              <a:rPr lang="fr-FR" noProof="0" dirty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737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4" descr="Une image contenant extérieur, bâtiment, lumière, oiseau&#10;&#10;Description générée automatiquement">
            <a:extLst>
              <a:ext uri="{FF2B5EF4-FFF2-40B4-BE49-F238E27FC236}">
                <a16:creationId xmlns:a16="http://schemas.microsoft.com/office/drawing/2014/main" id="{3CF2B440-B945-496E-AB96-EC6C8B0A7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21251" r="738" b="20889"/>
          <a:stretch/>
        </p:blipFill>
        <p:spPr bwMode="gray"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CBD585-BFFA-4A01-9408-9C1916FD265E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4BF858-4624-456C-A8C8-668BE67BBF45}"/>
              </a:ext>
            </a:extLst>
          </p:cNvPr>
          <p:cNvSpPr/>
          <p:nvPr userDrawn="1"/>
        </p:nvSpPr>
        <p:spPr>
          <a:xfrm>
            <a:off x="457200" y="481013"/>
            <a:ext cx="11277600" cy="588486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11225" y="775504"/>
            <a:ext cx="10369550" cy="5353834"/>
          </a:xfrm>
        </p:spPr>
        <p:txBody>
          <a:bodyPr/>
          <a:lstStyle>
            <a:lvl1pPr algn="just">
              <a:lnSpc>
                <a:spcPct val="150000"/>
              </a:lnSpc>
              <a:defRPr sz="1800"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8710D2-AA3D-4AA3-9771-24C363008E50}"/>
              </a:ext>
            </a:extLst>
          </p:cNvPr>
          <p:cNvSpPr txBox="1"/>
          <p:nvPr userDrawn="1"/>
        </p:nvSpPr>
        <p:spPr>
          <a:xfrm>
            <a:off x="457200" y="6513757"/>
            <a:ext cx="6096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fld id="{64B22B60-A965-4033-9B36-C60C46DB13C9}" type="slidenum">
              <a:rPr lang="fr-FR" altLang="fr-FR" sz="800" cap="all" baseline="0" smtClean="0">
                <a:latin typeface="+mn-lt"/>
              </a:rPr>
              <a:t>‹N°›</a:t>
            </a:fld>
            <a:r>
              <a:rPr lang="fr-FR" altLang="fr-FR" sz="800" cap="all" baseline="0">
                <a:latin typeface="+mn-lt"/>
              </a:rPr>
              <a:t> - Observatoire des métiers de la banque - Transformation de la fonction Finance</a:t>
            </a:r>
            <a:endParaRPr lang="en-US" sz="800" cap="all" baseline="0"/>
          </a:p>
        </p:txBody>
      </p:sp>
    </p:spTree>
    <p:extLst>
      <p:ext uri="{BB962C8B-B14F-4D97-AF65-F5344CB8AC3E}">
        <p14:creationId xmlns:p14="http://schemas.microsoft.com/office/powerpoint/2010/main" val="1991240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EFEF68FA-517C-41EF-AA74-7A0A6D79D3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7963" y="222250"/>
            <a:ext cx="4757737" cy="64135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90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B5EE21-1EB9-4DB6-A8CE-B33CFB4B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379"/>
            <a:ext cx="11283950" cy="63341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defRPr lang="fr-FR"/>
            </a:lvl1pPr>
          </a:lstStyle>
          <a:p>
            <a:pPr lv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5771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4" descr="Une image contenant extérieur, bâtiment, lumière, oiseau&#10;&#10;Description générée automatiquement">
            <a:extLst>
              <a:ext uri="{FF2B5EF4-FFF2-40B4-BE49-F238E27FC236}">
                <a16:creationId xmlns:a16="http://schemas.microsoft.com/office/drawing/2014/main" id="{3CF2B440-B945-496E-AB96-EC6C8B0A7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21251" r="738" b="20889"/>
          <a:stretch/>
        </p:blipFill>
        <p:spPr bwMode="gray"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CBD585-BFFA-4A01-9408-9C1916FD265E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4BF858-4624-456C-A8C8-668BE67BBF45}"/>
              </a:ext>
            </a:extLst>
          </p:cNvPr>
          <p:cNvSpPr/>
          <p:nvPr userDrawn="1"/>
        </p:nvSpPr>
        <p:spPr>
          <a:xfrm>
            <a:off x="457200" y="481013"/>
            <a:ext cx="11277600" cy="588486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11225" y="775504"/>
            <a:ext cx="10369550" cy="5353834"/>
          </a:xfrm>
        </p:spPr>
        <p:txBody>
          <a:bodyPr/>
          <a:lstStyle>
            <a:lvl1pPr algn="just">
              <a:lnSpc>
                <a:spcPct val="150000"/>
              </a:lnSpc>
              <a:defRPr sz="1800"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8710D2-AA3D-4AA3-9771-24C363008E50}"/>
              </a:ext>
            </a:extLst>
          </p:cNvPr>
          <p:cNvSpPr txBox="1"/>
          <p:nvPr userDrawn="1"/>
        </p:nvSpPr>
        <p:spPr>
          <a:xfrm>
            <a:off x="457200" y="6513757"/>
            <a:ext cx="6096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fld id="{64B22B60-A965-4033-9B36-C60C46DB13C9}" type="slidenum">
              <a:rPr lang="fr-FR" altLang="fr-FR" sz="800" cap="all" baseline="0" smtClean="0">
                <a:latin typeface="+mn-lt"/>
              </a:rPr>
              <a:t>‹N°›</a:t>
            </a:fld>
            <a:r>
              <a:rPr lang="fr-FR" altLang="fr-FR" sz="800" cap="all" baseline="0">
                <a:latin typeface="+mn-lt"/>
              </a:rPr>
              <a:t> - Observatoire des métiers de la banque - Transformation de la fonction Finance</a:t>
            </a:r>
            <a:endParaRPr lang="en-US" sz="800" cap="all" baseline="0"/>
          </a:p>
        </p:txBody>
      </p:sp>
    </p:spTree>
    <p:extLst>
      <p:ext uri="{BB962C8B-B14F-4D97-AF65-F5344CB8AC3E}">
        <p14:creationId xmlns:p14="http://schemas.microsoft.com/office/powerpoint/2010/main" val="1169074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11225" y="1592262"/>
            <a:ext cx="3240088" cy="4537075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 baseline="0"/>
            </a:lvl4pPr>
            <a:lvl5pPr algn="l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11280774" y="6273800"/>
            <a:ext cx="911226" cy="323850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Date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911226" y="6273799"/>
            <a:ext cx="540258" cy="323851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srgbClr val="EA5C47"/>
                </a:solidFill>
              </a:rPr>
              <a:pPr/>
              <a:t>‹N°›</a:t>
            </a:fld>
            <a:endParaRPr lang="fr-FR">
              <a:solidFill>
                <a:srgbClr val="EA5C47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2567607" y="6401390"/>
            <a:ext cx="7056785" cy="323850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Personnaliser le bas de page avec le menu "Insertion / En-tête et pied de page"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 de la page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 hasCustomPrompt="1"/>
          </p:nvPr>
        </p:nvSpPr>
        <p:spPr bwMode="gray">
          <a:xfrm>
            <a:off x="4367213" y="1592263"/>
            <a:ext cx="6913562" cy="4537075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30941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s et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 bwMode="gray">
          <a:xfrm>
            <a:off x="1091444" y="2036056"/>
            <a:ext cx="9909717" cy="2887200"/>
            <a:chOff x="1091444" y="2036056"/>
            <a:chExt cx="9909717" cy="2887200"/>
          </a:xfrm>
        </p:grpSpPr>
        <p:sp>
          <p:nvSpPr>
            <p:cNvPr id="14" name="Ellipse 13"/>
            <p:cNvSpPr/>
            <p:nvPr/>
          </p:nvSpPr>
          <p:spPr bwMode="gray">
            <a:xfrm>
              <a:off x="1091444" y="2036056"/>
              <a:ext cx="2887200" cy="2887200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 bwMode="gray">
            <a:xfrm>
              <a:off x="4233425" y="2036056"/>
              <a:ext cx="2887200" cy="28872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 bwMode="gray">
            <a:xfrm>
              <a:off x="8113961" y="2036056"/>
              <a:ext cx="2887200" cy="28872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91444" y="2036056"/>
            <a:ext cx="2887200" cy="2887200"/>
          </a:xfrm>
        </p:spPr>
        <p:txBody>
          <a:bodyPr lIns="72000" rIns="72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33425" y="2036056"/>
            <a:ext cx="2887200" cy="2887200"/>
          </a:xfrm>
        </p:spPr>
        <p:txBody>
          <a:bodyPr lIns="72000" rIns="72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13961" y="2036056"/>
            <a:ext cx="2887200" cy="2887200"/>
          </a:xfrm>
        </p:spPr>
        <p:txBody>
          <a:bodyPr lIns="72000" rIns="72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-12" y="6597650"/>
            <a:ext cx="911226" cy="26035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597650"/>
            <a:ext cx="911225" cy="260349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>
                <a:solidFill>
                  <a:prstClr val="white">
                    <a:alpha val="0"/>
                  </a:prstClr>
                </a:solidFill>
              </a:rPr>
              <a:t>Personnaliser le bas de page avec le menu "Insertion / En-tête et pied de page"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597650"/>
            <a:ext cx="911225" cy="26035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964870F-E7FA-4423-915B-D23124371CCC}"/>
              </a:ext>
            </a:extLst>
          </p:cNvPr>
          <p:cNvGrpSpPr/>
          <p:nvPr userDrawn="1"/>
        </p:nvGrpSpPr>
        <p:grpSpPr bwMode="gray">
          <a:xfrm>
            <a:off x="1091444" y="2036056"/>
            <a:ext cx="9909717" cy="2887200"/>
            <a:chOff x="1091444" y="2036056"/>
            <a:chExt cx="9909717" cy="288720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CE47558-CFA4-485B-B133-601B5055E78D}"/>
                </a:ext>
              </a:extLst>
            </p:cNvPr>
            <p:cNvSpPr/>
            <p:nvPr userDrawn="1"/>
          </p:nvSpPr>
          <p:spPr bwMode="gray">
            <a:xfrm>
              <a:off x="1091444" y="2036056"/>
              <a:ext cx="2887200" cy="2887200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CB1EDE96-E357-420C-9944-C1D13CB0B05E}"/>
                </a:ext>
              </a:extLst>
            </p:cNvPr>
            <p:cNvSpPr/>
            <p:nvPr userDrawn="1"/>
          </p:nvSpPr>
          <p:spPr bwMode="gray">
            <a:xfrm>
              <a:off x="4233425" y="2036056"/>
              <a:ext cx="2887200" cy="28872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D5DE0768-54A7-4EF3-945F-C33007062E7E}"/>
                </a:ext>
              </a:extLst>
            </p:cNvPr>
            <p:cNvSpPr/>
            <p:nvPr userDrawn="1"/>
          </p:nvSpPr>
          <p:spPr bwMode="gray">
            <a:xfrm>
              <a:off x="8113961" y="2036056"/>
              <a:ext cx="2887200" cy="28872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56429A70-4347-49F5-979C-41EAFA56F2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91444" y="2036056"/>
            <a:ext cx="2887200" cy="2887200"/>
          </a:xfrm>
        </p:spPr>
        <p:txBody>
          <a:bodyPr lIns="72000" rIns="72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B7180B59-D8B9-4215-BA38-3DC66A206F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33425" y="2036056"/>
            <a:ext cx="2887200" cy="2887200"/>
          </a:xfrm>
        </p:spPr>
        <p:txBody>
          <a:bodyPr lIns="72000" rIns="72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B9CDB5CA-C9EB-4B35-9545-4AFCCD42A6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13961" y="2036056"/>
            <a:ext cx="2887200" cy="2887200"/>
          </a:xfrm>
        </p:spPr>
        <p:txBody>
          <a:bodyPr lIns="72000" rIns="72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77358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-12" y="6597650"/>
            <a:ext cx="911226" cy="26035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597650"/>
            <a:ext cx="911225" cy="260349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>
                <a:solidFill>
                  <a:prstClr val="white">
                    <a:alpha val="0"/>
                  </a:prstClr>
                </a:solidFill>
              </a:rPr>
              <a:t>Personnaliser le bas de page avec le menu "Insertion / En-tête et pied de page"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597650"/>
            <a:ext cx="911225" cy="26035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grpSp>
        <p:nvGrpSpPr>
          <p:cNvPr id="14" name="Groupe 13"/>
          <p:cNvGrpSpPr>
            <a:grpSpLocks noChangeAspect="1"/>
          </p:cNvGrpSpPr>
          <p:nvPr/>
        </p:nvGrpSpPr>
        <p:grpSpPr bwMode="gray">
          <a:xfrm>
            <a:off x="5349440" y="3227424"/>
            <a:ext cx="1433326" cy="417600"/>
            <a:chOff x="6528184" y="1294373"/>
            <a:chExt cx="4201127" cy="1224000"/>
          </a:xfrm>
        </p:grpSpPr>
        <p:sp>
          <p:nvSpPr>
            <p:cNvPr id="15" name="Ellipse 14"/>
            <p:cNvSpPr/>
            <p:nvPr/>
          </p:nvSpPr>
          <p:spPr bwMode="gray">
            <a:xfrm>
              <a:off x="6528184" y="1294373"/>
              <a:ext cx="1224000" cy="1224000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 bwMode="gray">
            <a:xfrm>
              <a:off x="7860196" y="129437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 bwMode="gray">
            <a:xfrm>
              <a:off x="9505311" y="129437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 bwMode="gray">
          <a:xfrm>
            <a:off x="5339178" y="4473116"/>
            <a:ext cx="5760622" cy="684076"/>
          </a:xfrm>
        </p:spPr>
        <p:txBody>
          <a:bodyPr anchor="b" anchorCtr="0"/>
          <a:lstStyle>
            <a:lvl1pPr algn="r">
              <a:defRPr sz="220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39917" y="5229200"/>
            <a:ext cx="5759884" cy="1368450"/>
          </a:xfrm>
        </p:spPr>
        <p:txBody>
          <a:bodyPr/>
          <a:lstStyle>
            <a:lvl1pPr algn="r">
              <a:lnSpc>
                <a:spcPct val="110000"/>
              </a:lnSpc>
              <a:spcAft>
                <a:spcPts val="0"/>
              </a:spcAft>
              <a:defRPr sz="1500" b="1" baseline="0">
                <a:solidFill>
                  <a:schemeClr val="accent2"/>
                </a:solidFill>
              </a:defRPr>
            </a:lvl1pPr>
            <a:lvl2pPr algn="r">
              <a:lnSpc>
                <a:spcPct val="110000"/>
              </a:lnSpc>
              <a:defRPr/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C18D6D4-F3BD-4615-B511-9EEBB9871E9A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349440" y="3227424"/>
            <a:ext cx="1433326" cy="417600"/>
            <a:chOff x="6528184" y="1294373"/>
            <a:chExt cx="4201127" cy="1224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A75FC9A-FE17-440E-90A9-2702E642EDBD}"/>
                </a:ext>
              </a:extLst>
            </p:cNvPr>
            <p:cNvSpPr/>
            <p:nvPr userDrawn="1"/>
          </p:nvSpPr>
          <p:spPr bwMode="gray">
            <a:xfrm>
              <a:off x="6528184" y="1294373"/>
              <a:ext cx="1224000" cy="1224000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9F1DF96-61D7-458C-807C-802DF741D7AC}"/>
                </a:ext>
              </a:extLst>
            </p:cNvPr>
            <p:cNvSpPr/>
            <p:nvPr userDrawn="1"/>
          </p:nvSpPr>
          <p:spPr bwMode="gray">
            <a:xfrm>
              <a:off x="7860196" y="129437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AC4C07B2-C4A0-4241-9B0B-CB4F46CBE60B}"/>
                </a:ext>
              </a:extLst>
            </p:cNvPr>
            <p:cNvSpPr/>
            <p:nvPr userDrawn="1"/>
          </p:nvSpPr>
          <p:spPr bwMode="gray">
            <a:xfrm>
              <a:off x="9505311" y="129437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43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1200153" y="1736726"/>
            <a:ext cx="4895849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096000" y="1736725"/>
            <a:ext cx="4895851" cy="4284563"/>
          </a:xfrm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 bwMode="gray">
          <a:xfrm>
            <a:off x="11280774" y="6273800"/>
            <a:ext cx="911226" cy="323850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Date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 bwMode="gray">
          <a:xfrm>
            <a:off x="911226" y="6273799"/>
            <a:ext cx="540258" cy="323851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srgbClr val="EA5C47"/>
                </a:solidFill>
              </a:rPr>
              <a:pPr/>
              <a:t>‹N°›</a:t>
            </a:fld>
            <a:endParaRPr lang="fr-FR">
              <a:solidFill>
                <a:srgbClr val="EA5C47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 bwMode="gray">
          <a:xfrm>
            <a:off x="2567607" y="6401390"/>
            <a:ext cx="7056785" cy="323850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Personnaliser le bas de page avec le menu "Insertion / En-tête et pied de page"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96000" y="6057900"/>
            <a:ext cx="4895851" cy="395288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noProof="0" dirty="0"/>
              <a:t>Légende</a:t>
            </a:r>
          </a:p>
        </p:txBody>
      </p:sp>
    </p:spTree>
    <p:extLst>
      <p:ext uri="{BB962C8B-B14F-4D97-AF65-F5344CB8AC3E}">
        <p14:creationId xmlns:p14="http://schemas.microsoft.com/office/powerpoint/2010/main" val="399372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57200" y="482788"/>
            <a:ext cx="10823575" cy="900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 </a:t>
            </a:r>
            <a:br>
              <a:rPr lang="fr-FR" noProof="0"/>
            </a:br>
            <a:r>
              <a:rPr lang="fr-FR" noProof="0"/>
              <a:t>de </a:t>
            </a:r>
            <a:r>
              <a:rPr lang="fr-FR" noProof="0" dirty="0"/>
              <a:t>la page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11225" y="1792288"/>
            <a:ext cx="10369550" cy="43370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D6F028C-2D54-4FD7-BB39-12C56D1ABA66}"/>
              </a:ext>
            </a:extLst>
          </p:cNvPr>
          <p:cNvSpPr txBox="1"/>
          <p:nvPr userDrawn="1"/>
        </p:nvSpPr>
        <p:spPr>
          <a:xfrm>
            <a:off x="457200" y="6513757"/>
            <a:ext cx="6096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fld id="{64B22B60-A965-4033-9B36-C60C46DB13C9}" type="slidenum">
              <a:rPr lang="fr-FR" altLang="fr-FR" sz="800" cap="all" baseline="0" smtClean="0">
                <a:latin typeface="+mn-lt"/>
              </a:rPr>
              <a:t>‹N°›</a:t>
            </a:fld>
            <a:r>
              <a:rPr lang="fr-FR" altLang="fr-FR" sz="800" cap="all" baseline="0" dirty="0">
                <a:latin typeface="+mn-lt"/>
              </a:rPr>
              <a:t> </a:t>
            </a:r>
            <a:endParaRPr lang="en-US" sz="800" cap="all" baseline="0" dirty="0"/>
          </a:p>
        </p:txBody>
      </p:sp>
    </p:spTree>
    <p:extLst>
      <p:ext uri="{BB962C8B-B14F-4D97-AF65-F5344CB8AC3E}">
        <p14:creationId xmlns:p14="http://schemas.microsoft.com/office/powerpoint/2010/main" val="99847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53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83" r:id="rId16"/>
    <p:sldLayoutId id="2147483884" r:id="rId17"/>
  </p:sldLayoutIdLst>
  <p:hf hdr="0" ftr="0" dt="0"/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4000" b="0" kern="1200" cap="none" baseline="0">
          <a:solidFill>
            <a:schemeClr val="accent1"/>
          </a:solidFill>
          <a:latin typeface="Helvetica 35 Thin" panose="020B0403020202020204" pitchFamily="34" charset="0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588" indent="0" algn="just" defTabSz="121917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588" indent="108000" algn="just" defTabSz="121917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00" indent="108000" algn="l" defTabSz="121917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24000" indent="108000" algn="l" defTabSz="121917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3">
          <p15:clr>
            <a:srgbClr val="F26B43"/>
          </p15:clr>
        </p15:guide>
        <p15:guide id="2" pos="570">
          <p15:clr>
            <a:srgbClr val="F26B43"/>
          </p15:clr>
        </p15:guide>
        <p15:guide id="3" pos="7116">
          <p15:clr>
            <a:srgbClr val="F26B43"/>
          </p15:clr>
        </p15:guide>
        <p15:guide id="4" pos="288">
          <p15:clr>
            <a:srgbClr val="F26B43"/>
          </p15:clr>
        </p15:guide>
        <p15:guide id="5" pos="7396">
          <p15:clr>
            <a:srgbClr val="F26B43"/>
          </p15:clr>
        </p15:guide>
        <p15:guide id="6" orient="horz" pos="4010" userDrawn="1">
          <p15:clr>
            <a:srgbClr val="F26B43"/>
          </p15:clr>
        </p15:guide>
        <p15:guide id="7" pos="3835">
          <p15:clr>
            <a:srgbClr val="F26B43"/>
          </p15:clr>
        </p15:guide>
        <p15:guide id="8" pos="3725" userDrawn="1">
          <p15:clr>
            <a:srgbClr val="F26B43"/>
          </p15:clr>
        </p15:guide>
        <p15:guide id="9" pos="3952" userDrawn="1">
          <p15:clr>
            <a:srgbClr val="F26B43"/>
          </p15:clr>
        </p15:guide>
        <p15:guide id="10" orient="horz" pos="11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D3670013-90A6-0281-1EA8-FFEC259CBBB3}"/>
              </a:ext>
            </a:extLst>
          </p:cNvPr>
          <p:cNvGrpSpPr/>
          <p:nvPr userDrawn="1"/>
        </p:nvGrpSpPr>
        <p:grpSpPr bwMode="gray">
          <a:xfrm>
            <a:off x="11006055" y="6581956"/>
            <a:ext cx="644608" cy="187806"/>
            <a:chOff x="6528184" y="1294373"/>
            <a:chExt cx="4201127" cy="122400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A2BCC082-B067-9A19-F8D1-A7CE4FAE9D08}"/>
                </a:ext>
              </a:extLst>
            </p:cNvPr>
            <p:cNvSpPr/>
            <p:nvPr userDrawn="1"/>
          </p:nvSpPr>
          <p:spPr bwMode="gray">
            <a:xfrm>
              <a:off x="6528184" y="1294373"/>
              <a:ext cx="1224000" cy="1224000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5B3FA4FD-ADB0-3ABF-FE68-AA863FDEA536}"/>
                </a:ext>
              </a:extLst>
            </p:cNvPr>
            <p:cNvSpPr/>
            <p:nvPr userDrawn="1"/>
          </p:nvSpPr>
          <p:spPr bwMode="gray">
            <a:xfrm>
              <a:off x="7860196" y="129437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434A468-9BBF-D7AB-5036-B9CEA10964D2}"/>
                </a:ext>
              </a:extLst>
            </p:cNvPr>
            <p:cNvSpPr/>
            <p:nvPr userDrawn="1"/>
          </p:nvSpPr>
          <p:spPr bwMode="gray">
            <a:xfrm>
              <a:off x="9505311" y="129437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66F487-0DF5-8B65-4A50-16276197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649697"/>
            <a:ext cx="11110914" cy="58668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1043F7-AB7A-267B-D823-BD7E8B94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1A774A-8FD0-9075-AA13-535C0F72503C}"/>
              </a:ext>
            </a:extLst>
          </p:cNvPr>
          <p:cNvSpPr txBox="1"/>
          <p:nvPr userDrawn="1"/>
        </p:nvSpPr>
        <p:spPr>
          <a:xfrm>
            <a:off x="539750" y="6622834"/>
            <a:ext cx="276991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900" cap="all" spc="300" baseline="0" dirty="0">
                <a:solidFill>
                  <a:schemeClr val="tx1"/>
                </a:solidFill>
              </a:rPr>
              <a:t>Synthèse - </a:t>
            </a:r>
            <a:fld id="{BC2658DE-5CC0-4437-B836-A119F4175579}" type="slidenum">
              <a:rPr lang="fr-FR" sz="900" cap="all" spc="300" baseline="0" smtClean="0">
                <a:solidFill>
                  <a:schemeClr val="tx1"/>
                </a:solidFill>
              </a:rPr>
              <a:t>‹N°›</a:t>
            </a:fld>
            <a:endParaRPr lang="fr-FR" sz="900" cap="all" spc="300" baseline="0" dirty="0">
              <a:solidFill>
                <a:schemeClr val="tx1"/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7ADA686-9730-350A-F9EE-05C6372B097A}"/>
              </a:ext>
            </a:extLst>
          </p:cNvPr>
          <p:cNvCxnSpPr>
            <a:cxnSpLocks/>
          </p:cNvCxnSpPr>
          <p:nvPr userDrawn="1"/>
        </p:nvCxnSpPr>
        <p:spPr>
          <a:xfrm>
            <a:off x="533400" y="523383"/>
            <a:ext cx="3745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02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6" r:id="rId20"/>
    <p:sldLayoutId id="2147483877" r:id="rId21"/>
    <p:sldLayoutId id="2147483878" r:id="rId22"/>
    <p:sldLayoutId id="2147483879" r:id="rId23"/>
    <p:sldLayoutId id="2147483880" r:id="rId24"/>
    <p:sldLayoutId id="2147483881" r:id="rId25"/>
    <p:sldLayoutId id="214748388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344">
          <p15:clr>
            <a:srgbClr val="F26B43"/>
          </p15:clr>
        </p15:guide>
        <p15:guide id="4" pos="7336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 orient="horz" pos="344">
          <p15:clr>
            <a:srgbClr val="F26B43"/>
          </p15:clr>
        </p15:guide>
        <p15:guide id="8" orient="horz" pos="39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E67EEB0-67C4-8A84-526E-0E8E89DAF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100" y="3674450"/>
            <a:ext cx="4581485" cy="1269690"/>
          </a:xfr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1800" i="0" dirty="0">
                <a:effectLst/>
                <a:ea typeface="Calibri" panose="020F0502020204030204" pitchFamily="34" charset="0"/>
              </a:rPr>
              <a:t>Mars 2023</a:t>
            </a:r>
            <a:b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fr-FR" sz="1300" kern="1400" dirty="0">
              <a:solidFill>
                <a:srgbClr val="637577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546100" y="2401527"/>
            <a:ext cx="4870852" cy="477837"/>
          </a:xfrm>
        </p:spPr>
        <p:txBody>
          <a:bodyPr>
            <a:noAutofit/>
          </a:bodyPr>
          <a:lstStyle/>
          <a:p>
            <a:r>
              <a:rPr lang="fr-FR" sz="2400" dirty="0">
                <a:ea typeface="Calibri" panose="020F0502020204030204" pitchFamily="34" charset="0"/>
              </a:rPr>
              <a:t>E</a:t>
            </a:r>
            <a:r>
              <a:rPr lang="fr-FR" sz="2400" dirty="0">
                <a:effectLst/>
                <a:ea typeface="Calibri" panose="020F0502020204030204" pitchFamily="34" charset="0"/>
              </a:rPr>
              <a:t>volution des métiers comptables dans le secteur bancaire</a:t>
            </a:r>
            <a:br>
              <a:rPr lang="fr-FR" sz="2400" dirty="0"/>
            </a:br>
            <a:r>
              <a:rPr lang="fr-FR" sz="2400" dirty="0"/>
              <a:t> </a:t>
            </a:r>
          </a:p>
        </p:txBody>
      </p:sp>
      <p:pic>
        <p:nvPicPr>
          <p:cNvPr id="1026" name="Picture 2" descr="ADICEF">
            <a:extLst>
              <a:ext uri="{FF2B5EF4-FFF2-40B4-BE49-F238E27FC236}">
                <a16:creationId xmlns:a16="http://schemas.microsoft.com/office/drawing/2014/main" id="{F7087C1D-499F-76C8-721D-F5FDEA0F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01" y="539673"/>
            <a:ext cx="3441416" cy="8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4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Métiers Finance : des experts au cœur de la mutation du modèle bancaire</a:t>
            </a:r>
            <a:br>
              <a:rPr lang="fr-FR" dirty="0"/>
            </a:br>
            <a:endParaRPr lang="fr-FR" dirty="0"/>
          </a:p>
        </p:txBody>
      </p:sp>
      <p:pic>
        <p:nvPicPr>
          <p:cNvPr id="6" name="Espace réservé pour une image  5" descr="Une image contenant bâtiment, route, debout, marchant&#10;&#10;Description générée automatiquement">
            <a:extLst>
              <a:ext uri="{FF2B5EF4-FFF2-40B4-BE49-F238E27FC236}">
                <a16:creationId xmlns:a16="http://schemas.microsoft.com/office/drawing/2014/main" id="{8620C37C-A90B-48BE-B6D7-55740063DC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41920" r="19724" b="29900"/>
          <a:stretch/>
        </p:blipFill>
        <p:spPr>
          <a:xfrm flipH="1">
            <a:off x="263525" y="285750"/>
            <a:ext cx="11623675" cy="6243638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6CFDF5-02AF-4CC6-A718-89A458EE51CA}"/>
              </a:ext>
            </a:extLst>
          </p:cNvPr>
          <p:cNvSpPr/>
          <p:nvPr/>
        </p:nvSpPr>
        <p:spPr>
          <a:xfrm>
            <a:off x="263525" y="830424"/>
            <a:ext cx="4343199" cy="249127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fr-FR" sz="2800" dirty="0">
                <a:solidFill>
                  <a:schemeClr val="accent1"/>
                </a:solidFill>
                <a:latin typeface="+mj-lt"/>
              </a:rPr>
              <a:t>Comptables</a:t>
            </a:r>
            <a:br>
              <a:rPr lang="fr-FR" sz="2800" dirty="0">
                <a:solidFill>
                  <a:schemeClr val="accent1"/>
                </a:solidFill>
                <a:latin typeface="+mj-lt"/>
              </a:rPr>
            </a:br>
            <a:r>
              <a:rPr lang="fr-FR" sz="2800" dirty="0">
                <a:solidFill>
                  <a:schemeClr val="tx1"/>
                </a:solidFill>
                <a:latin typeface="+mj-lt"/>
              </a:rPr>
              <a:t>des experts au cœur </a:t>
            </a:r>
            <a:br>
              <a:rPr lang="fr-FR" sz="2800" dirty="0">
                <a:solidFill>
                  <a:schemeClr val="tx1"/>
                </a:solidFill>
                <a:latin typeface="+mj-lt"/>
              </a:rPr>
            </a:br>
            <a:r>
              <a:rPr lang="fr-FR" sz="2800" dirty="0">
                <a:solidFill>
                  <a:schemeClr val="tx1"/>
                </a:solidFill>
                <a:latin typeface="+mj-lt"/>
              </a:rPr>
              <a:t>de la mutation </a:t>
            </a:r>
            <a:br>
              <a:rPr lang="fr-FR" sz="2800" dirty="0">
                <a:solidFill>
                  <a:schemeClr val="tx1"/>
                </a:solidFill>
                <a:latin typeface="+mj-lt"/>
              </a:rPr>
            </a:br>
            <a:r>
              <a:rPr lang="fr-FR" sz="2800" dirty="0">
                <a:solidFill>
                  <a:schemeClr val="tx1"/>
                </a:solidFill>
                <a:latin typeface="+mj-lt"/>
              </a:rPr>
              <a:t>du modèle bancaire</a:t>
            </a:r>
          </a:p>
        </p:txBody>
      </p:sp>
    </p:spTree>
    <p:extLst>
      <p:ext uri="{BB962C8B-B14F-4D97-AF65-F5344CB8AC3E}">
        <p14:creationId xmlns:p14="http://schemas.microsoft.com/office/powerpoint/2010/main" val="398108296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534749" y="764431"/>
            <a:ext cx="10823575" cy="900113"/>
          </a:xfrm>
        </p:spPr>
        <p:txBody>
          <a:bodyPr>
            <a:normAutofit/>
          </a:bodyPr>
          <a:lstStyle/>
          <a:p>
            <a:r>
              <a:rPr lang="fr-FR" altLang="fr-FR" sz="3200" b="1" dirty="0">
                <a:solidFill>
                  <a:schemeClr val="tx1"/>
                </a:solidFill>
                <a:latin typeface="+mn-lt"/>
              </a:rPr>
              <a:t>Une population en nette progression 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type="body" sz="quarter" idx="10"/>
          </p:nvPr>
        </p:nvSpPr>
        <p:spPr>
          <a:xfrm>
            <a:off x="539749" y="287667"/>
            <a:ext cx="3554413" cy="184666"/>
          </a:xfrm>
        </p:spPr>
        <p:txBody>
          <a:bodyPr wrap="square">
            <a:spAutoFit/>
          </a:bodyPr>
          <a:lstStyle/>
          <a:p>
            <a:pPr lvl="0" algn="just"/>
            <a:r>
              <a:rPr lang="en-US" altLang="x-none" dirty="0">
                <a:latin typeface="+mn-lt"/>
              </a:rPr>
              <a:t>CHIFFRES Clefs</a:t>
            </a:r>
            <a:endParaRPr lang="fr-FR" dirty="0">
              <a:latin typeface="+mn-lt"/>
            </a:endParaRPr>
          </a:p>
        </p:txBody>
      </p:sp>
      <p:graphicFrame>
        <p:nvGraphicFramePr>
          <p:cNvPr id="25" name="Espace réservé du contenu 5">
            <a:extLst>
              <a:ext uri="{FF2B5EF4-FFF2-40B4-BE49-F238E27FC236}">
                <a16:creationId xmlns:a16="http://schemas.microsoft.com/office/drawing/2014/main" id="{7142A3D8-C188-621B-8B38-BCA422B6D1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487857"/>
              </p:ext>
            </p:extLst>
          </p:nvPr>
        </p:nvGraphicFramePr>
        <p:xfrm>
          <a:off x="885599" y="2434657"/>
          <a:ext cx="10420802" cy="2585804"/>
        </p:xfrm>
        <a:graphic>
          <a:graphicData uri="http://schemas.openxmlformats.org/drawingml/2006/table">
            <a:tbl>
              <a:tblPr firstRow="1" firstCol="1"/>
              <a:tblGrid>
                <a:gridCol w="3545735">
                  <a:extLst>
                    <a:ext uri="{9D8B030D-6E8A-4147-A177-3AD203B41FA5}">
                      <a16:colId xmlns:a16="http://schemas.microsoft.com/office/drawing/2014/main" val="2292009403"/>
                    </a:ext>
                  </a:extLst>
                </a:gridCol>
                <a:gridCol w="2291689">
                  <a:extLst>
                    <a:ext uri="{9D8B030D-6E8A-4147-A177-3AD203B41FA5}">
                      <a16:colId xmlns:a16="http://schemas.microsoft.com/office/drawing/2014/main" val="2081466218"/>
                    </a:ext>
                  </a:extLst>
                </a:gridCol>
                <a:gridCol w="2291689">
                  <a:extLst>
                    <a:ext uri="{9D8B030D-6E8A-4147-A177-3AD203B41FA5}">
                      <a16:colId xmlns:a16="http://schemas.microsoft.com/office/drawing/2014/main" val="295165525"/>
                    </a:ext>
                  </a:extLst>
                </a:gridCol>
                <a:gridCol w="2291689">
                  <a:extLst>
                    <a:ext uri="{9D8B030D-6E8A-4147-A177-3AD203B41FA5}">
                      <a16:colId xmlns:a16="http://schemas.microsoft.com/office/drawing/2014/main" val="3366794218"/>
                    </a:ext>
                  </a:extLst>
                </a:gridCol>
              </a:tblGrid>
              <a:tr h="669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Métiers repères AFB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B2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C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C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C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922402"/>
                  </a:ext>
                </a:extLst>
              </a:tr>
              <a:tr h="712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Spécialiste/Responsable comptabilité finances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B2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2 890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3 240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3 580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558148"/>
                  </a:ext>
                </a:extLst>
              </a:tr>
              <a:tr h="669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Technicien comptabilité/finances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B2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1 050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1090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25275"/>
                  </a:ext>
                </a:extLst>
              </a:tr>
              <a:tr h="533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Ensemble des deux métiers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B2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3 940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4 330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4 480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405222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67662D20-031D-1AE6-03F8-F46B70C4DB70}"/>
              </a:ext>
            </a:extLst>
          </p:cNvPr>
          <p:cNvSpPr txBox="1"/>
          <p:nvPr/>
        </p:nvSpPr>
        <p:spPr>
          <a:xfrm>
            <a:off x="6958802" y="5253017"/>
            <a:ext cx="4399522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1" u="none" strike="noStrike" cap="none" normalizeH="0" baseline="0" dirty="0">
                <a:ln>
                  <a:noFill/>
                </a:ln>
                <a:effectLst/>
              </a:rPr>
              <a:t>Source : Observatoire des Métiers de la Banque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80445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534749" y="764431"/>
            <a:ext cx="10823575" cy="900113"/>
          </a:xfrm>
        </p:spPr>
        <p:txBody>
          <a:bodyPr>
            <a:normAutofit/>
          </a:bodyPr>
          <a:lstStyle/>
          <a:p>
            <a:r>
              <a:rPr lang="fr-FR" altLang="fr-FR" sz="3200" b="1" dirty="0">
                <a:solidFill>
                  <a:schemeClr val="tx1"/>
                </a:solidFill>
                <a:latin typeface="+mn-lt"/>
              </a:rPr>
              <a:t>La montée en expertise des profils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type="body" sz="quarter" idx="10"/>
          </p:nvPr>
        </p:nvSpPr>
        <p:spPr>
          <a:xfrm>
            <a:off x="539749" y="287667"/>
            <a:ext cx="3554413" cy="184666"/>
          </a:xfrm>
        </p:spPr>
        <p:txBody>
          <a:bodyPr wrap="square">
            <a:spAutoFit/>
          </a:bodyPr>
          <a:lstStyle/>
          <a:p>
            <a:pPr lvl="0" algn="just"/>
            <a:r>
              <a:rPr lang="en-US" altLang="x-none" dirty="0">
                <a:latin typeface="+mn-lt"/>
              </a:rPr>
              <a:t>CHIFFRES Clefs</a:t>
            </a:r>
            <a:endParaRPr lang="fr-FR" dirty="0">
              <a:latin typeface="+mn-lt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B4FD957-2C9A-5C7C-5C55-75CC4459E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36113"/>
              </p:ext>
            </p:extLst>
          </p:nvPr>
        </p:nvGraphicFramePr>
        <p:xfrm>
          <a:off x="941644" y="2360141"/>
          <a:ext cx="10308711" cy="2743202"/>
        </p:xfrm>
        <a:graphic>
          <a:graphicData uri="http://schemas.openxmlformats.org/drawingml/2006/table">
            <a:tbl>
              <a:tblPr firstRow="1" firstCol="1"/>
              <a:tblGrid>
                <a:gridCol w="4429545">
                  <a:extLst>
                    <a:ext uri="{9D8B030D-6E8A-4147-A177-3AD203B41FA5}">
                      <a16:colId xmlns:a16="http://schemas.microsoft.com/office/drawing/2014/main" val="1197982262"/>
                    </a:ext>
                  </a:extLst>
                </a:gridCol>
                <a:gridCol w="1614490">
                  <a:extLst>
                    <a:ext uri="{9D8B030D-6E8A-4147-A177-3AD203B41FA5}">
                      <a16:colId xmlns:a16="http://schemas.microsoft.com/office/drawing/2014/main" val="698302532"/>
                    </a:ext>
                  </a:extLst>
                </a:gridCol>
                <a:gridCol w="1614490">
                  <a:extLst>
                    <a:ext uri="{9D8B030D-6E8A-4147-A177-3AD203B41FA5}">
                      <a16:colId xmlns:a16="http://schemas.microsoft.com/office/drawing/2014/main" val="2655252737"/>
                    </a:ext>
                  </a:extLst>
                </a:gridCol>
                <a:gridCol w="1325093">
                  <a:extLst>
                    <a:ext uri="{9D8B030D-6E8A-4147-A177-3AD203B41FA5}">
                      <a16:colId xmlns:a16="http://schemas.microsoft.com/office/drawing/2014/main" val="4104525590"/>
                    </a:ext>
                  </a:extLst>
                </a:gridCol>
                <a:gridCol w="1325093">
                  <a:extLst>
                    <a:ext uri="{9D8B030D-6E8A-4147-A177-3AD203B41FA5}">
                      <a16:colId xmlns:a16="http://schemas.microsoft.com/office/drawing/2014/main" val="2331246642"/>
                    </a:ext>
                  </a:extLst>
                </a:gridCol>
              </a:tblGrid>
              <a:tr h="11789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8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Métiers repères AFB</a:t>
                      </a:r>
                      <a:endParaRPr lang="fr-FR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B2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 du métier en 2019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C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 du métier en 2021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C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de cadre en 2019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C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de cadre en 2021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C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320913"/>
                  </a:ext>
                </a:extLst>
              </a:tr>
              <a:tr h="7821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Spécialiste/Responsable comptabilité finances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B2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74,8%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79,9%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69,0%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92,9%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920761"/>
                  </a:ext>
                </a:extLst>
              </a:tr>
              <a:tr h="7821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Technicien comptabilité/finances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B2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25,2%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20,1%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59,8%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13508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FF67AB51-A8EB-BF8D-3FC4-B3C4E5E01812}"/>
              </a:ext>
            </a:extLst>
          </p:cNvPr>
          <p:cNvSpPr txBox="1"/>
          <p:nvPr/>
        </p:nvSpPr>
        <p:spPr>
          <a:xfrm>
            <a:off x="6958802" y="5253017"/>
            <a:ext cx="4399522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1" u="none" strike="noStrike" cap="none" normalizeH="0" baseline="0" dirty="0">
                <a:ln>
                  <a:noFill/>
                </a:ln>
                <a:effectLst/>
              </a:rPr>
              <a:t>Source : Observatoire des Métiers de la Banque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6369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967273C-9CCC-1146-B9CD-EE7B3835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3" y="1031444"/>
            <a:ext cx="6196074" cy="29039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8B56EAF-9E5D-E83E-97D5-E90EEBCE9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3" y="4085366"/>
            <a:ext cx="6196074" cy="27086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DE15511-332E-5415-DC83-9C0A2D810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712" y="267480"/>
            <a:ext cx="5869211" cy="346631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5742890-8CB3-AE60-B7D0-1788A0DBF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497" y="4136988"/>
            <a:ext cx="5869211" cy="260544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48C8E92-BAA1-CC89-F581-B51CC7D3AC5F}"/>
              </a:ext>
            </a:extLst>
          </p:cNvPr>
          <p:cNvSpPr txBox="1"/>
          <p:nvPr/>
        </p:nvSpPr>
        <p:spPr>
          <a:xfrm>
            <a:off x="86671" y="356293"/>
            <a:ext cx="607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3"/>
                </a:solidFill>
              </a:rPr>
              <a:t>Technicien </a:t>
            </a:r>
            <a:r>
              <a:rPr lang="fr-FR" sz="2000" b="1" dirty="0">
                <a:solidFill>
                  <a:srgbClr val="EA5C47"/>
                </a:solidFill>
              </a:rPr>
              <a:t>comptabilité</a:t>
            </a:r>
            <a:r>
              <a:rPr lang="fr-FR" sz="2000" b="1" dirty="0">
                <a:solidFill>
                  <a:schemeClr val="accent3"/>
                </a:solidFill>
              </a:rPr>
              <a:t>/finances</a:t>
            </a:r>
            <a:br>
              <a:rPr lang="fr-FR" sz="2000" b="1" dirty="0">
                <a:solidFill>
                  <a:schemeClr val="accent3"/>
                </a:solidFill>
              </a:rPr>
            </a:br>
            <a:r>
              <a:rPr lang="fr-FR" sz="2000" dirty="0"/>
              <a:t>(chiffres OMB - mars 2023)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9353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448C8E92-BAA1-CC89-F581-B51CC7D3AC5F}"/>
              </a:ext>
            </a:extLst>
          </p:cNvPr>
          <p:cNvSpPr txBox="1"/>
          <p:nvPr/>
        </p:nvSpPr>
        <p:spPr>
          <a:xfrm>
            <a:off x="24423" y="125460"/>
            <a:ext cx="607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3"/>
                </a:solidFill>
              </a:rPr>
              <a:t>Spécialiste/Responsable comptabilité finances</a:t>
            </a:r>
          </a:p>
          <a:p>
            <a:r>
              <a:rPr lang="fr-FR" sz="1600" dirty="0"/>
              <a:t>(chiffres OMB - mars 2023)</a:t>
            </a:r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C1620B3-A562-6C4B-E9FA-857E0EE1B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0" y="1236644"/>
            <a:ext cx="6102672" cy="265231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FD73E86-D77B-3434-94E8-8FFAAA1CB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0" y="4080225"/>
            <a:ext cx="6078616" cy="26523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0C58E30-B7B1-4003-3C6B-51A22D6AF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905" y="125460"/>
            <a:ext cx="6102672" cy="378976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C59113E-441D-2F1A-7A25-8FA89788C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095" y="4080225"/>
            <a:ext cx="5979865" cy="253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7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type="body" sz="quarter" idx="10"/>
          </p:nvPr>
        </p:nvSpPr>
        <p:spPr>
          <a:xfrm>
            <a:off x="539749" y="287667"/>
            <a:ext cx="3554413" cy="184666"/>
          </a:xfrm>
        </p:spPr>
        <p:txBody>
          <a:bodyPr wrap="square">
            <a:spAutoFit/>
          </a:bodyPr>
          <a:lstStyle/>
          <a:p>
            <a:pPr lvl="0" algn="just"/>
            <a:r>
              <a:rPr lang="en-US" altLang="x-none" dirty="0">
                <a:latin typeface="+mn-lt"/>
              </a:rPr>
              <a:t>CHIFFRES Clefs</a:t>
            </a:r>
            <a:endParaRPr lang="fr-FR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0D9CDF-3561-616D-7D18-73E09FC996BB}"/>
              </a:ext>
            </a:extLst>
          </p:cNvPr>
          <p:cNvSpPr/>
          <p:nvPr/>
        </p:nvSpPr>
        <p:spPr>
          <a:xfrm>
            <a:off x="9095534" y="3511634"/>
            <a:ext cx="2916000" cy="2819581"/>
          </a:xfrm>
          <a:prstGeom prst="rect">
            <a:avLst/>
          </a:prstGeom>
          <a:solidFill>
            <a:srgbClr val="F1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52B2CF"/>
                </a:solidFill>
                <a:latin typeface="Century Gothic"/>
              </a:rPr>
              <a:t>Ancienneté moyenne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4AF97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52B2C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Technicien 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52B2C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18 ans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b="1" dirty="0">
                <a:solidFill>
                  <a:srgbClr val="52B2CF"/>
                </a:solidFill>
                <a:latin typeface="Century Gothic"/>
              </a:rPr>
              <a:t>Spécialiste :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52B2C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 ans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2B2C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0E686C-CDF2-BC5D-F625-AA6D055B18BE}"/>
              </a:ext>
            </a:extLst>
          </p:cNvPr>
          <p:cNvSpPr/>
          <p:nvPr/>
        </p:nvSpPr>
        <p:spPr>
          <a:xfrm>
            <a:off x="315324" y="3511634"/>
            <a:ext cx="2916000" cy="2819581"/>
          </a:xfrm>
          <a:prstGeom prst="rect">
            <a:avLst/>
          </a:prstGeom>
          <a:solidFill>
            <a:srgbClr val="EA5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x-non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Part des femmes en baisse</a:t>
            </a:r>
            <a:br>
              <a:rPr kumimoji="0" lang="fr-FR" altLang="x-non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fr-FR" altLang="x-non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53,3%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entury Gothic"/>
              </a:rPr>
              <a:t>(Technicien: 61,5%  Spécialiste : 51,2%)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B8AD0B-FA15-5D3A-7864-687F3911FF72}"/>
              </a:ext>
            </a:extLst>
          </p:cNvPr>
          <p:cNvSpPr/>
          <p:nvPr/>
        </p:nvSpPr>
        <p:spPr>
          <a:xfrm>
            <a:off x="3242061" y="3511634"/>
            <a:ext cx="2916000" cy="2819581"/>
          </a:xfrm>
          <a:prstGeom prst="rect">
            <a:avLst/>
          </a:prstGeom>
          <a:solidFill>
            <a:srgbClr val="F1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B2C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Age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B2C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moyen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AF97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2B2C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Technicien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52B2C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2B2C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46,2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err="1">
                <a:solidFill>
                  <a:srgbClr val="52B2CF"/>
                </a:solidFill>
                <a:latin typeface="Century Gothic"/>
              </a:rPr>
              <a:t>Spécialiste</a:t>
            </a:r>
            <a:r>
              <a:rPr lang="en-US" sz="2200" b="1" dirty="0">
                <a:solidFill>
                  <a:srgbClr val="52B2CF"/>
                </a:solidFill>
                <a:latin typeface="Century Gothic"/>
              </a:rPr>
              <a:t> </a:t>
            </a:r>
            <a:r>
              <a:rPr lang="en-US" sz="2500" b="1" dirty="0">
                <a:solidFill>
                  <a:srgbClr val="52B2CF"/>
                </a:solidFill>
                <a:latin typeface="Century Gothic"/>
              </a:rPr>
              <a:t>: </a:t>
            </a:r>
            <a:r>
              <a:rPr lang="en-US" sz="3200" b="1" dirty="0">
                <a:solidFill>
                  <a:srgbClr val="52B2CF"/>
                </a:solidFill>
                <a:latin typeface="Century Gothic"/>
              </a:rPr>
              <a:t>43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2B2C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2B2C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DE6CBC-6568-4F7E-B538-5415D0908018}"/>
              </a:ext>
            </a:extLst>
          </p:cNvPr>
          <p:cNvSpPr/>
          <p:nvPr/>
        </p:nvSpPr>
        <p:spPr>
          <a:xfrm>
            <a:off x="6168798" y="3511634"/>
            <a:ext cx="2916000" cy="2819581"/>
          </a:xfrm>
          <a:prstGeom prst="rect">
            <a:avLst/>
          </a:prstGeom>
          <a:solidFill>
            <a:srgbClr val="EA5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Niveau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d’études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76,7%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Bac+5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24E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pour les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Spécialistes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recrutés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récemment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B60FE9-5F57-CC85-AFD8-E3E3EF6E1D8B}"/>
              </a:ext>
            </a:extLst>
          </p:cNvPr>
          <p:cNvSpPr/>
          <p:nvPr/>
        </p:nvSpPr>
        <p:spPr>
          <a:xfrm>
            <a:off x="304587" y="1382003"/>
            <a:ext cx="11685473" cy="994900"/>
          </a:xfrm>
          <a:prstGeom prst="rect">
            <a:avLst/>
          </a:prstGeom>
          <a:solidFill>
            <a:srgbClr val="EA5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x-non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Effectifs en hausse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x-none" sz="3200" b="1" dirty="0">
                <a:solidFill>
                  <a:schemeClr val="bg1"/>
                </a:solidFill>
                <a:latin typeface="Century Gothic"/>
              </a:rPr>
              <a:t>4480 ETP </a:t>
            </a:r>
            <a:r>
              <a:rPr lang="fr-FR" altLang="x-none" sz="2000" b="1" dirty="0">
                <a:solidFill>
                  <a:schemeClr val="bg1"/>
                </a:solidFill>
                <a:latin typeface="Century Gothic"/>
              </a:rPr>
              <a:t>soit +13% en 7 ans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D3105E-3FC3-B50F-8F5E-4617D0CC7C73}"/>
              </a:ext>
            </a:extLst>
          </p:cNvPr>
          <p:cNvSpPr/>
          <p:nvPr/>
        </p:nvSpPr>
        <p:spPr>
          <a:xfrm>
            <a:off x="315324" y="2434100"/>
            <a:ext cx="11685473" cy="994900"/>
          </a:xfrm>
          <a:prstGeom prst="rect">
            <a:avLst/>
          </a:prstGeom>
          <a:solidFill>
            <a:srgbClr val="F1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52B2CF"/>
                </a:solidFill>
                <a:latin typeface="Century Gothic"/>
              </a:rPr>
              <a:t>Une population cadre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2B2C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Technicien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52B2C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2B2C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69% / </a:t>
            </a:r>
            <a:r>
              <a:rPr lang="en-US" sz="2200" b="1" dirty="0" err="1">
                <a:solidFill>
                  <a:srgbClr val="52B2CF"/>
                </a:solidFill>
                <a:latin typeface="Century Gothic"/>
              </a:rPr>
              <a:t>Spécialiste</a:t>
            </a:r>
            <a:r>
              <a:rPr lang="en-US" sz="2200" b="1" dirty="0">
                <a:solidFill>
                  <a:srgbClr val="52B2CF"/>
                </a:solidFill>
                <a:latin typeface="Century Gothic"/>
              </a:rPr>
              <a:t> </a:t>
            </a:r>
            <a:r>
              <a:rPr lang="en-US" sz="2500" b="1" dirty="0">
                <a:solidFill>
                  <a:srgbClr val="52B2CF"/>
                </a:solidFill>
                <a:latin typeface="Century Gothic"/>
              </a:rPr>
              <a:t>: </a:t>
            </a:r>
            <a:r>
              <a:rPr lang="en-US" sz="3200" b="1" dirty="0">
                <a:solidFill>
                  <a:srgbClr val="52B2CF"/>
                </a:solidFill>
                <a:latin typeface="Century Gothic"/>
              </a:rPr>
              <a:t>93%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2B2C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8866B04-89CD-BC68-5D50-9938E39A2FCD}"/>
              </a:ext>
            </a:extLst>
          </p:cNvPr>
          <p:cNvSpPr txBox="1"/>
          <p:nvPr/>
        </p:nvSpPr>
        <p:spPr>
          <a:xfrm>
            <a:off x="7792478" y="6432815"/>
            <a:ext cx="4399522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1" u="none" strike="noStrike" cap="none" normalizeH="0" baseline="0" dirty="0">
                <a:ln>
                  <a:noFill/>
                </a:ln>
                <a:effectLst/>
              </a:rPr>
              <a:t>Source : Observatoire des Métiers de la Banque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8373B25-E0EC-F4C2-34D7-0E671D47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49" y="764431"/>
            <a:ext cx="10823575" cy="900113"/>
          </a:xfrm>
        </p:spPr>
        <p:txBody>
          <a:bodyPr>
            <a:normAutofit/>
          </a:bodyPr>
          <a:lstStyle/>
          <a:p>
            <a:r>
              <a:rPr lang="fr-FR" altLang="fr-FR" sz="3200" b="1" dirty="0">
                <a:solidFill>
                  <a:schemeClr val="tx1"/>
                </a:solidFill>
                <a:latin typeface="+mn-lt"/>
              </a:rPr>
              <a:t>En synthèse</a:t>
            </a:r>
          </a:p>
        </p:txBody>
      </p:sp>
    </p:spTree>
    <p:extLst>
      <p:ext uri="{BB962C8B-B14F-4D97-AF65-F5344CB8AC3E}">
        <p14:creationId xmlns:p14="http://schemas.microsoft.com/office/powerpoint/2010/main" val="257555985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 descr="Une image contenant assis, photo, table, ordinateur&#10;&#10;Description générée automatiquement">
            <a:extLst>
              <a:ext uri="{FF2B5EF4-FFF2-40B4-BE49-F238E27FC236}">
                <a16:creationId xmlns:a16="http://schemas.microsoft.com/office/drawing/2014/main" id="{EE7E7FF6-B551-46B5-9546-768019E70B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" t="24132" r="1271" b="17381"/>
          <a:stretch/>
        </p:blipFill>
        <p:spPr>
          <a:xfrm>
            <a:off x="0" y="1099930"/>
            <a:ext cx="12192000" cy="5265945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2A635DED-D7FE-4793-9F0D-F08D89053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>
                <a:solidFill>
                  <a:schemeClr val="tx1"/>
                </a:solidFill>
                <a:latin typeface="+mn-lt"/>
              </a:rPr>
              <a:t>les nouveaux enjeux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91DAE5-CC55-46C1-B190-81196E9C34FE}"/>
              </a:ext>
            </a:extLst>
          </p:cNvPr>
          <p:cNvSpPr/>
          <p:nvPr/>
        </p:nvSpPr>
        <p:spPr>
          <a:xfrm>
            <a:off x="904874" y="2000043"/>
            <a:ext cx="3338633" cy="142796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74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S’adapter à un contexte toujours plus règlementé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et un business model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en évolution constante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5E3120-76AB-4188-B624-1884A9CABEF2}"/>
              </a:ext>
            </a:extLst>
          </p:cNvPr>
          <p:cNvSpPr/>
          <p:nvPr/>
        </p:nvSpPr>
        <p:spPr>
          <a:xfrm>
            <a:off x="4423509" y="1393144"/>
            <a:ext cx="3338633" cy="142796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74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Intégrer les enjeux technologiques associés à ses métiers (IA, RPA, Blockchain…)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4A956E-F840-44F4-8276-95611A26DAB1}"/>
              </a:ext>
            </a:extLst>
          </p:cNvPr>
          <p:cNvSpPr/>
          <p:nvPr/>
        </p:nvSpPr>
        <p:spPr>
          <a:xfrm>
            <a:off x="7942140" y="2000042"/>
            <a:ext cx="3338633" cy="142796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74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Être exemplaire et pro-actif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dans la gestion des données financières (transparence,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volume, </a:t>
            </a:r>
            <a:r>
              <a:rPr lang="fr-FR" sz="1600" dirty="0" err="1">
                <a:solidFill>
                  <a:schemeClr val="tx1"/>
                </a:solidFill>
              </a:rPr>
              <a:t>privacy</a:t>
            </a:r>
            <a:r>
              <a:rPr lang="fr-FR" sz="1600" dirty="0">
                <a:solidFill>
                  <a:schemeClr val="tx1"/>
                </a:solidFill>
              </a:rPr>
              <a:t>…)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43C611-1C90-4FB1-A25D-6E88767CC2EC}"/>
              </a:ext>
            </a:extLst>
          </p:cNvPr>
          <p:cNvSpPr/>
          <p:nvPr/>
        </p:nvSpPr>
        <p:spPr>
          <a:xfrm>
            <a:off x="904875" y="3879509"/>
            <a:ext cx="3338633" cy="142796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74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Préparer les équipes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et les impliquer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dans la transformation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de leurs métiers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6735D6-6069-4BB4-87C5-627092E2DEF2}"/>
              </a:ext>
            </a:extLst>
          </p:cNvPr>
          <p:cNvSpPr/>
          <p:nvPr/>
        </p:nvSpPr>
        <p:spPr>
          <a:xfrm>
            <a:off x="7942141" y="3879509"/>
            <a:ext cx="3338633" cy="142796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74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Des métiers à changer,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à rendre hybride et à intégrer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dans une logique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de groupes bancaires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4134E0-EA4D-4C52-982F-13B090601DC5}"/>
              </a:ext>
            </a:extLst>
          </p:cNvPr>
          <p:cNvSpPr/>
          <p:nvPr/>
        </p:nvSpPr>
        <p:spPr>
          <a:xfrm>
            <a:off x="4423509" y="4679272"/>
            <a:ext cx="3338633" cy="142796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74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Rendre les métiers de la comptabilité attractifs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et animer une filière qui réponde aux nouveaux enjeux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6769E9-0235-49D8-9A42-49CEA3AD6EA0}"/>
              </a:ext>
            </a:extLst>
          </p:cNvPr>
          <p:cNvSpPr/>
          <p:nvPr/>
        </p:nvSpPr>
        <p:spPr>
          <a:xfrm>
            <a:off x="4423509" y="3013262"/>
            <a:ext cx="3338633" cy="142796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74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Des processus revisités par le Digital notamment, qui impacteront fortement les nouvelles méthodes de travail, les postures et les soft </a:t>
            </a:r>
            <a:r>
              <a:rPr lang="fr-FR" sz="1600" dirty="0" err="1">
                <a:solidFill>
                  <a:schemeClr val="tx1"/>
                </a:solidFill>
              </a:rPr>
              <a:t>skills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368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 descr="Une image contenant texte, personne, ordinateur portable, intérieur&#10;&#10;Description générée automatiquement">
            <a:extLst>
              <a:ext uri="{FF2B5EF4-FFF2-40B4-BE49-F238E27FC236}">
                <a16:creationId xmlns:a16="http://schemas.microsoft.com/office/drawing/2014/main" id="{23BCBA05-1EBE-B2E8-F14F-C6D24194DD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58" b="9758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327C36-0DDE-4B2B-BA31-C086039D3928}"/>
              </a:ext>
            </a:extLst>
          </p:cNvPr>
          <p:cNvSpPr/>
          <p:nvPr/>
        </p:nvSpPr>
        <p:spPr>
          <a:xfrm>
            <a:off x="582181" y="916295"/>
            <a:ext cx="5832476" cy="2491274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fr-FR" sz="2800" dirty="0">
                <a:solidFill>
                  <a:srgbClr val="52B2CF"/>
                </a:solidFill>
                <a:latin typeface="+mj-lt"/>
              </a:rPr>
              <a:t>Comment préparer </a:t>
            </a:r>
            <a:br>
              <a:rPr lang="fr-FR" sz="2800" dirty="0">
                <a:solidFill>
                  <a:srgbClr val="52B2CF"/>
                </a:solidFill>
                <a:latin typeface="+mj-lt"/>
              </a:rPr>
            </a:br>
            <a:r>
              <a:rPr lang="fr-FR" sz="2800" dirty="0">
                <a:solidFill>
                  <a:srgbClr val="52B2CF"/>
                </a:solidFill>
                <a:latin typeface="+mj-lt"/>
              </a:rPr>
              <a:t>les comptables de demain, </a:t>
            </a:r>
            <a:br>
              <a:rPr lang="fr-FR" sz="2800" dirty="0">
                <a:solidFill>
                  <a:srgbClr val="52B2CF"/>
                </a:solidFill>
                <a:latin typeface="+mj-lt"/>
              </a:rPr>
            </a:br>
            <a:r>
              <a:rPr lang="fr-FR" sz="2800" dirty="0">
                <a:solidFill>
                  <a:srgbClr val="52B2CF"/>
                </a:solidFill>
                <a:latin typeface="+mj-lt"/>
              </a:rPr>
              <a:t>en renforçant la dynamique RH ?</a:t>
            </a:r>
          </a:p>
        </p:txBody>
      </p:sp>
    </p:spTree>
    <p:extLst>
      <p:ext uri="{BB962C8B-B14F-4D97-AF65-F5344CB8AC3E}">
        <p14:creationId xmlns:p14="http://schemas.microsoft.com/office/powerpoint/2010/main" val="128398344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1">
  <a:themeElements>
    <a:clrScheme name="OMB">
      <a:dk1>
        <a:srgbClr val="424E50"/>
      </a:dk1>
      <a:lt1>
        <a:sysClr val="window" lastClr="FFFFFF"/>
      </a:lt1>
      <a:dk2>
        <a:srgbClr val="7F7F7F"/>
      </a:dk2>
      <a:lt2>
        <a:srgbClr val="EFEFEF"/>
      </a:lt2>
      <a:accent1>
        <a:srgbClr val="04AF97"/>
      </a:accent1>
      <a:accent2>
        <a:srgbClr val="F79121"/>
      </a:accent2>
      <a:accent3>
        <a:srgbClr val="E43426"/>
      </a:accent3>
      <a:accent4>
        <a:srgbClr val="008A8F"/>
      </a:accent4>
      <a:accent5>
        <a:srgbClr val="4DB3D0"/>
      </a:accent5>
      <a:accent6>
        <a:srgbClr val="97748C"/>
      </a:accent6>
      <a:hlink>
        <a:srgbClr val="000000"/>
      </a:hlink>
      <a:folHlink>
        <a:srgbClr val="000000"/>
      </a:folHlink>
    </a:clrScheme>
    <a:fontScheme name="TOPICS">
      <a:majorFont>
        <a:latin typeface="Helvetica 45 Ligh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AA2C533D-67A6-43FC-B525-BA093B3DBAE8}" vid="{158A1272-438D-4287-85A8-D94560B49751}"/>
    </a:ext>
  </a:extLst>
</a:theme>
</file>

<file path=ppt/theme/theme2.xml><?xml version="1.0" encoding="utf-8"?>
<a:theme xmlns:a="http://schemas.openxmlformats.org/drawingml/2006/main" name="Thème Office">
  <a:themeElements>
    <a:clrScheme name="TOPICS">
      <a:dk1>
        <a:srgbClr val="637577"/>
      </a:dk1>
      <a:lt1>
        <a:sysClr val="window" lastClr="FFFFFF"/>
      </a:lt1>
      <a:dk2>
        <a:srgbClr val="7F7F7F"/>
      </a:dk2>
      <a:lt2>
        <a:srgbClr val="EFEFEF"/>
      </a:lt2>
      <a:accent1>
        <a:srgbClr val="52B2CF"/>
      </a:accent1>
      <a:accent2>
        <a:srgbClr val="EA5C47"/>
      </a:accent2>
      <a:accent3>
        <a:srgbClr val="889A9C"/>
      </a:accent3>
      <a:accent4>
        <a:srgbClr val="A5A5A5"/>
      </a:accent4>
      <a:accent5>
        <a:srgbClr val="BFBFBF"/>
      </a:accent5>
      <a:accent6>
        <a:srgbClr val="F2F2F2"/>
      </a:accent6>
      <a:hlink>
        <a:srgbClr val="000000"/>
      </a:hlink>
      <a:folHlink>
        <a:srgbClr val="000000"/>
      </a:folHlink>
    </a:clrScheme>
    <a:fontScheme name="Personnalisé 5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A117A66AD750458A814994AD61B660" ma:contentTypeVersion="13" ma:contentTypeDescription="Create a new document." ma:contentTypeScope="" ma:versionID="731dcc4df62ba096626f4b83fc85d12a">
  <xsd:schema xmlns:xsd="http://www.w3.org/2001/XMLSchema" xmlns:xs="http://www.w3.org/2001/XMLSchema" xmlns:p="http://schemas.microsoft.com/office/2006/metadata/properties" xmlns:ns2="18d4d211-6adf-4a0c-aa74-3901dc917342" xmlns:ns3="49e8ad3d-cdb3-40af-a005-94fa4cc1db0d" targetNamespace="http://schemas.microsoft.com/office/2006/metadata/properties" ma:root="true" ma:fieldsID="e1808e83914c47df4d099be86c4849a3" ns2:_="" ns3:_="">
    <xsd:import namespace="18d4d211-6adf-4a0c-aa74-3901dc917342"/>
    <xsd:import namespace="49e8ad3d-cdb3-40af-a005-94fa4cc1db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4d211-6adf-4a0c-aa74-3901dc9173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6708d93-225f-43df-9410-4344b35c4b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8ad3d-cdb3-40af-a005-94fa4cc1db0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039ba70-0928-4ade-a2c0-ef9823dc1ac9}" ma:internalName="TaxCatchAll" ma:showField="CatchAllData" ma:web="49e8ad3d-cdb3-40af-a005-94fa4cc1d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4d211-6adf-4a0c-aa74-3901dc917342">
      <Terms xmlns="http://schemas.microsoft.com/office/infopath/2007/PartnerControls"/>
    </lcf76f155ced4ddcb4097134ff3c332f>
    <TaxCatchAll xmlns="49e8ad3d-cdb3-40af-a005-94fa4cc1db0d" xsi:nil="true"/>
  </documentManagement>
</p:properties>
</file>

<file path=customXml/itemProps1.xml><?xml version="1.0" encoding="utf-8"?>
<ds:datastoreItem xmlns:ds="http://schemas.openxmlformats.org/officeDocument/2006/customXml" ds:itemID="{910C0250-C02A-46BE-9313-CEB0AD66C4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1EA716-3835-4B85-82C5-AF4576B381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4d211-6adf-4a0c-aa74-3901dc917342"/>
    <ds:schemaRef ds:uri="49e8ad3d-cdb3-40af-a005-94fa4cc1db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C64887-3AE0-4BE4-883B-7F8777A1242A}">
  <ds:schemaRefs>
    <ds:schemaRef ds:uri="http://schemas.microsoft.com/office/2006/metadata/properties"/>
    <ds:schemaRef ds:uri="http://schemas.microsoft.com/office/infopath/2007/PartnerControls"/>
    <ds:schemaRef ds:uri="18d4d211-6adf-4a0c-aa74-3901dc917342"/>
    <ds:schemaRef ds:uri="49e8ad3d-cdb3-40af-a005-94fa4cc1db0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415</Words>
  <Application>Microsoft Office PowerPoint</Application>
  <PresentationFormat>Grand écran</PresentationFormat>
  <Paragraphs>72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Courier New</vt:lpstr>
      <vt:lpstr>Arial</vt:lpstr>
      <vt:lpstr>Century Gothic</vt:lpstr>
      <vt:lpstr>Helvetica 45 Light</vt:lpstr>
      <vt:lpstr>Times New Roman</vt:lpstr>
      <vt:lpstr>Helvetica 35 Thin</vt:lpstr>
      <vt:lpstr>Calibri</vt:lpstr>
      <vt:lpstr>Thème1</vt:lpstr>
      <vt:lpstr>Thème Office</vt:lpstr>
      <vt:lpstr>Evolution des métiers comptables dans le secteur bancaire  </vt:lpstr>
      <vt:lpstr>Présentation PowerPoint</vt:lpstr>
      <vt:lpstr>Une population en nette progression </vt:lpstr>
      <vt:lpstr>La montée en expertise des profils</vt:lpstr>
      <vt:lpstr>Présentation PowerPoint</vt:lpstr>
      <vt:lpstr>Présentation PowerPoint</vt:lpstr>
      <vt:lpstr>En synthèse</vt:lpstr>
      <vt:lpstr>les nouveaux enjeux</vt:lpstr>
      <vt:lpstr>Présentation PowerPoint</vt:lpstr>
    </vt:vector>
  </TitlesOfParts>
  <Manager>topics</Manager>
  <Company>topics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d’accompagnement EDF</dc:title>
  <dc:subject>topics</dc:subject>
  <dc:creator>FELDEN, Sophie</dc:creator>
  <cp:lastModifiedBy>Chantal Charreron</cp:lastModifiedBy>
  <cp:revision>633</cp:revision>
  <cp:lastPrinted>2020-08-18T16:31:12Z</cp:lastPrinted>
  <dcterms:created xsi:type="dcterms:W3CDTF">2018-11-07T11:09:46Z</dcterms:created>
  <dcterms:modified xsi:type="dcterms:W3CDTF">2023-03-30T17:50:07Z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0x01010058A117A66AD750458A814994AD61B660</vt:lpwstr>
  </property>
  <property fmtid="{D5CDD505-2E9C-101B-9397-08002B2CF9AE}" pid="3" name="Order">
    <vt:r8>2073600</vt:r8>
  </property>
  <property fmtid="{D5CDD505-2E9C-101B-9397-08002B2CF9AE}" pid="4" name="MediaServiceImageTags">
    <vt:lpwstr/>
  </property>
</Properties>
</file>